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9" r:id="rId2"/>
    <p:sldId id="260" r:id="rId3"/>
    <p:sldId id="261" r:id="rId4"/>
    <p:sldId id="265" r:id="rId5"/>
    <p:sldId id="264" r:id="rId6"/>
    <p:sldId id="268" r:id="rId7"/>
    <p:sldId id="266" r:id="rId8"/>
    <p:sldId id="284" r:id="rId9"/>
    <p:sldId id="287" r:id="rId10"/>
    <p:sldId id="294" r:id="rId11"/>
    <p:sldId id="291" r:id="rId12"/>
    <p:sldId id="288" r:id="rId13"/>
    <p:sldId id="289" r:id="rId14"/>
    <p:sldId id="316" r:id="rId15"/>
    <p:sldId id="319" r:id="rId16"/>
    <p:sldId id="320" r:id="rId17"/>
    <p:sldId id="307" r:id="rId18"/>
    <p:sldId id="321" r:id="rId19"/>
    <p:sldId id="322" r:id="rId20"/>
    <p:sldId id="323" r:id="rId21"/>
    <p:sldId id="306" r:id="rId22"/>
    <p:sldId id="324" r:id="rId23"/>
    <p:sldId id="326" r:id="rId24"/>
    <p:sldId id="325" r:id="rId25"/>
    <p:sldId id="305" r:id="rId26"/>
    <p:sldId id="327" r:id="rId27"/>
    <p:sldId id="329" r:id="rId28"/>
    <p:sldId id="328" r:id="rId29"/>
    <p:sldId id="304" r:id="rId30"/>
    <p:sldId id="330" r:id="rId31"/>
    <p:sldId id="331" r:id="rId32"/>
    <p:sldId id="332" r:id="rId33"/>
    <p:sldId id="303" r:id="rId34"/>
    <p:sldId id="335" r:id="rId35"/>
    <p:sldId id="336" r:id="rId36"/>
    <p:sldId id="337" r:id="rId37"/>
    <p:sldId id="302" r:id="rId38"/>
    <p:sldId id="338" r:id="rId39"/>
    <p:sldId id="339" r:id="rId40"/>
    <p:sldId id="308" r:id="rId41"/>
    <p:sldId id="340" r:id="rId42"/>
    <p:sldId id="341" r:id="rId43"/>
    <p:sldId id="309" r:id="rId44"/>
    <p:sldId id="333" r:id="rId45"/>
    <p:sldId id="334" r:id="rId46"/>
    <p:sldId id="310" r:id="rId47"/>
    <p:sldId id="344" r:id="rId48"/>
    <p:sldId id="311" r:id="rId49"/>
    <p:sldId id="342" r:id="rId50"/>
    <p:sldId id="343" r:id="rId51"/>
    <p:sldId id="312" r:id="rId52"/>
    <p:sldId id="317" r:id="rId53"/>
    <p:sldId id="318" r:id="rId54"/>
    <p:sldId id="313" r:id="rId55"/>
    <p:sldId id="350" r:id="rId56"/>
    <p:sldId id="351" r:id="rId57"/>
    <p:sldId id="314" r:id="rId58"/>
    <p:sldId id="345" r:id="rId59"/>
    <p:sldId id="346" r:id="rId60"/>
    <p:sldId id="347" r:id="rId61"/>
    <p:sldId id="315" r:id="rId62"/>
    <p:sldId id="348" r:id="rId63"/>
    <p:sldId id="349" r:id="rId64"/>
    <p:sldId id="298" r:id="rId65"/>
    <p:sldId id="285" r:id="rId66"/>
    <p:sldId id="274" r:id="rId67"/>
    <p:sldId id="295" r:id="rId68"/>
    <p:sldId id="296" r:id="rId69"/>
    <p:sldId id="297" r:id="rId70"/>
    <p:sldId id="352" r:id="rId71"/>
    <p:sldId id="354" r:id="rId72"/>
    <p:sldId id="353" r:id="rId73"/>
    <p:sldId id="293" r:id="rId74"/>
    <p:sldId id="276" r:id="rId75"/>
    <p:sldId id="282" r:id="rId76"/>
  </p:sldIdLst>
  <p:sldSz cx="12192000" cy="6858000"/>
  <p:notesSz cx="6858000" cy="9144000"/>
  <p:custDataLst>
    <p:tags r:id="rId7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3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05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gs" Target="tags/tag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5B906-1CC7-46A5-B0A0-DB6AA9BCC08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A5421-46AB-4577-89C1-DD43D9108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21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870" y="1042200"/>
            <a:ext cx="5087815" cy="50878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/>
          <a:srcRect l="7831" t="39516" r="13604"/>
          <a:stretch>
            <a:fillRect/>
          </a:stretch>
        </p:blipFill>
        <p:spPr>
          <a:xfrm>
            <a:off x="-15241" y="-30480"/>
            <a:ext cx="12237721" cy="269184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/>
          <a:srcRect l="10527" r="10821" b="50749"/>
          <a:stretch>
            <a:fillRect/>
          </a:stretch>
        </p:blipFill>
        <p:spPr>
          <a:xfrm>
            <a:off x="-30480" y="4852239"/>
            <a:ext cx="12222480" cy="200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6746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vert"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Bấm vào đây để chỉnh sửa kiểu văn bản chính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9DAC0EAA-98C8-4A35-B9EF-502069AF8288}" type="datetimeFigureOut">
              <a:rPr lang="vi-VN" altLang="vi-VN" sz="1600" smtClean="0">
                <a:latin typeface="Noto Sans"/>
                <a:ea typeface="Noto Sans"/>
              </a:rPr>
              <a:t>20/12/2024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BCDBA018-5263-4A1D-8C9E-B3AB2CEC479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54368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vert">
            <a:normAutofit/>
          </a:bodyPr>
          <a:lstStyle/>
          <a:p>
            <a:r>
              <a:rPr lang="vi-VN" altLang="vi-VN" sz="4200">
                <a:latin typeface="Noto Sans"/>
                <a:ea typeface="Noto Sans"/>
              </a:rPr>
              <a:t>Bấm vào đây để chỉnh sửa kiểu tiêu đề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vert"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Bấm vào đây để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9DAC0EAA-98C8-4A35-B9EF-502069AF8288}" type="datetimeFigureOut">
              <a:rPr lang="vi-VN" altLang="vi-VN" sz="1600" smtClean="0">
                <a:latin typeface="Noto Sans"/>
                <a:ea typeface="Noto Sans"/>
              </a:rPr>
              <a:t>20/12/2024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BCDBA018-5263-4A1D-8C9E-B3AB2CEC479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94638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6" y="1645920"/>
            <a:ext cx="4289372" cy="428937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/>
          <a:srcRect l="5100" t="40397" r="8439"/>
          <a:stretch>
            <a:fillRect/>
          </a:stretch>
        </p:blipFill>
        <p:spPr>
          <a:xfrm>
            <a:off x="0" y="-15241"/>
            <a:ext cx="12192000" cy="18277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/>
          <a:srcRect l="8536" r="11727" b="47487"/>
          <a:stretch>
            <a:fillRect/>
          </a:stretch>
        </p:blipFill>
        <p:spPr>
          <a:xfrm>
            <a:off x="0" y="5102057"/>
            <a:ext cx="12192000" cy="1786423"/>
          </a:xfrm>
          <a:prstGeom prst="rect">
            <a:avLst/>
          </a:prstGeom>
        </p:spPr>
      </p:pic>
      <p:cxnSp>
        <p:nvCxnSpPr>
          <p:cNvPr id="20" name="直接连接符 19"/>
          <p:cNvCxnSpPr/>
          <p:nvPr userDrawn="1"/>
        </p:nvCxnSpPr>
        <p:spPr>
          <a:xfrm>
            <a:off x="515938" y="1503364"/>
            <a:ext cx="11196637" cy="0"/>
          </a:xfrm>
          <a:prstGeom prst="line">
            <a:avLst/>
          </a:prstGeom>
          <a:ln w="12700">
            <a:solidFill>
              <a:srgbClr val="F8C0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13913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7175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rcRect l="5543" t="29022" r="7598"/>
          <a:stretch>
            <a:fillRect/>
          </a:stretch>
        </p:blipFill>
        <p:spPr>
          <a:xfrm>
            <a:off x="0" y="-30480"/>
            <a:ext cx="12222480" cy="12981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/>
          <a:srcRect l="9317" r="11012" b="46416"/>
          <a:stretch>
            <a:fillRect/>
          </a:stretch>
        </p:blipFill>
        <p:spPr>
          <a:xfrm>
            <a:off x="0" y="5065629"/>
            <a:ext cx="12192000" cy="1822852"/>
          </a:xfrm>
          <a:prstGeom prst="rect">
            <a:avLst/>
          </a:prstGeom>
        </p:spPr>
      </p:pic>
      <p:cxnSp>
        <p:nvCxnSpPr>
          <p:cNvPr id="17" name="直接连接符 16"/>
          <p:cNvCxnSpPr/>
          <p:nvPr userDrawn="1"/>
        </p:nvCxnSpPr>
        <p:spPr>
          <a:xfrm>
            <a:off x="515938" y="1503364"/>
            <a:ext cx="9847262" cy="0"/>
          </a:xfrm>
          <a:prstGeom prst="line">
            <a:avLst/>
          </a:prstGeom>
          <a:ln w="12700">
            <a:solidFill>
              <a:srgbClr val="F8C0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984" y="-73138"/>
            <a:ext cx="2033016" cy="203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9581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Bấm vào đây để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Bấm vào đây để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9DAC0EAA-98C8-4A35-B9EF-502069AF8288}" type="datetimeFigureOut">
              <a:rPr lang="vi-VN" altLang="vi-VN" sz="1600" smtClean="0">
                <a:latin typeface="Noto Sans"/>
                <a:ea typeface="Noto Sans"/>
              </a:rPr>
              <a:t>20/12/2024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BCDBA018-5263-4A1D-8C9E-B3AB2CEC479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22130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altLang="vi-VN" sz="2300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Bấm vào đây để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altLang="vi-VN" sz="2300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Bấm vào đây để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9DAC0EAA-98C8-4A35-B9EF-502069AF8288}" type="datetimeFigureOut">
              <a:rPr lang="vi-VN" altLang="vi-VN" sz="1600" smtClean="0">
                <a:latin typeface="Noto Sans"/>
                <a:ea typeface="Noto Sans"/>
              </a:rPr>
              <a:t>20/12/2024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BCDBA018-5263-4A1D-8C9E-B3AB2CEC479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48296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9DAC0EAA-98C8-4A35-B9EF-502069AF8288}" type="datetimeFigureOut">
              <a:rPr lang="vi-VN" altLang="vi-VN" sz="1600" smtClean="0">
                <a:latin typeface="Noto Sans"/>
                <a:ea typeface="Noto Sans"/>
              </a:rPr>
              <a:t>20/12/2024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BCDBA018-5263-4A1D-8C9E-B3AB2CEC479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39689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9DAC0EAA-98C8-4A35-B9EF-502069AF8288}" type="datetimeFigureOut">
              <a:rPr lang="vi-VN" altLang="vi-VN" sz="1600" smtClean="0">
                <a:latin typeface="Noto Sans"/>
                <a:ea typeface="Noto Sans"/>
              </a:rPr>
              <a:t>20/12/2024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BCDBA018-5263-4A1D-8C9E-B3AB2CEC479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24565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vi-VN" altLang="vi-VN" sz="2700">
                <a:latin typeface="Noto Sans"/>
                <a:ea typeface="Noto Sans"/>
              </a:rPr>
              <a:t>Bấm vào đây để chỉnh sửa kiểu tiêu đề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Bấm vào đây để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9DAC0EAA-98C8-4A35-B9EF-502069AF8288}" type="datetimeFigureOut">
              <a:rPr lang="vi-VN" altLang="vi-VN" sz="1600" smtClean="0">
                <a:latin typeface="Noto Sans"/>
                <a:ea typeface="Noto Sans"/>
              </a:rPr>
              <a:t>20/12/2024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BCDBA018-5263-4A1D-8C9E-B3AB2CEC479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09577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vi-VN" altLang="vi-VN" sz="2700">
                <a:latin typeface="Noto Sans"/>
                <a:ea typeface="Noto Sans"/>
              </a:rPr>
              <a:t>Bấm vào đây để chỉnh sửa kiểu tiêu đề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9DAC0EAA-98C8-4A35-B9EF-502069AF8288}" type="datetimeFigureOut">
              <a:rPr lang="vi-VN" altLang="vi-VN" sz="1600" smtClean="0">
                <a:latin typeface="Noto Sans"/>
                <a:ea typeface="Noto Sans"/>
              </a:rPr>
              <a:t>20/12/2024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BCDBA018-5263-4A1D-8C9E-B3AB2CEC479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12835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28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orient="horz" pos="3861" userDrawn="1">
          <p15:clr>
            <a:srgbClr val="F26B43"/>
          </p15:clr>
        </p15:guide>
        <p15:guide id="6" orient="horz" pos="45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cs.google.com/spreadsheets/d/1b_BmfgvGNwqPk0Em1sHeXKBWdIEBX7FtUlBZqtlzr1k/copy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cs.google.com/spreadsheets/d/1b_BmfgvGNwqPk0Em1sHeXKBWdIEBX7FtUlBZqtlzr1k/copy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2748952" y="1107561"/>
            <a:ext cx="1688940" cy="550729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vi-VN" sz="2400" b="1" spc="300" dirty="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Nhóm9</a:t>
            </a:r>
            <a:endParaRPr lang="en-US" altLang="zh-CN" sz="2400" b="1" spc="300" dirty="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B3BCE4F-09EF-4881-A3A1-8D1950E6099A}"/>
              </a:ext>
            </a:extLst>
          </p:cNvPr>
          <p:cNvSpPr/>
          <p:nvPr/>
        </p:nvSpPr>
        <p:spPr>
          <a:xfrm>
            <a:off x="719071" y="2012899"/>
            <a:ext cx="6921182" cy="1416101"/>
          </a:xfrm>
          <a:prstGeom prst="rect">
            <a:avLst/>
          </a:prstGeom>
          <a:ln>
            <a:noFill/>
          </a:ln>
        </p:spPr>
        <p:txBody>
          <a:bodyPr wrap="none">
            <a:normAutofit/>
          </a:bodyPr>
          <a:lstStyle/>
          <a:p>
            <a:r>
              <a:rPr lang="vi-VN" altLang="vi-VN" sz="34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Th</a:t>
            </a:r>
            <a:r>
              <a:rPr lang="en-US" altLang="vi-VN" sz="34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ực</a:t>
            </a:r>
            <a:r>
              <a:rPr lang="en-US" altLang="vi-VN" sz="34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Tập</a:t>
            </a:r>
            <a:r>
              <a:rPr lang="en-US" altLang="vi-VN" sz="34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Cơ</a:t>
            </a:r>
            <a:r>
              <a:rPr lang="en-US" altLang="vi-VN" sz="34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Sở</a:t>
            </a:r>
            <a:r>
              <a:rPr lang="en-US" altLang="vi-VN" sz="34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Nghành</a:t>
            </a:r>
            <a:endParaRPr lang="en-US" altLang="zh-CN" sz="3400" b="1" spc="300" dirty="0">
              <a:solidFill>
                <a:schemeClr val="bg1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17486" y="4399470"/>
            <a:ext cx="6462434" cy="0"/>
          </a:xfrm>
          <a:prstGeom prst="line">
            <a:avLst/>
          </a:prstGeom>
          <a:ln w="19050">
            <a:solidFill>
              <a:srgbClr val="F8C0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微笑阳光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06312" y="5595136"/>
            <a:ext cx="487363" cy="487363"/>
          </a:xfrm>
          <a:prstGeom prst="rect">
            <a:avLst/>
          </a:prstGeom>
        </p:spPr>
      </p:pic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62AAD184-EC84-116B-F256-347A65B5B5E0}"/>
              </a:ext>
            </a:extLst>
          </p:cNvPr>
          <p:cNvSpPr/>
          <p:nvPr/>
        </p:nvSpPr>
        <p:spPr>
          <a:xfrm>
            <a:off x="573297" y="2865612"/>
            <a:ext cx="6276681" cy="1416102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r>
              <a:rPr lang="en-US" sz="2800" dirty="0"/>
              <a:t> </a:t>
            </a:r>
            <a:r>
              <a:rPr lang="vi-VN" sz="2800" dirty="0"/>
              <a:t>: </a:t>
            </a:r>
            <a:r>
              <a:rPr lang="en-US" sz="2800" dirty="0" err="1"/>
              <a:t>Xây</a:t>
            </a:r>
            <a:r>
              <a:rPr lang="en-US" sz="2800" dirty="0"/>
              <a:t> </a:t>
            </a:r>
            <a:r>
              <a:rPr lang="en-US" sz="2800" dirty="0" err="1"/>
              <a:t>Dựng</a:t>
            </a:r>
            <a:r>
              <a:rPr lang="en-US" sz="2800" dirty="0"/>
              <a:t> </a:t>
            </a:r>
            <a:r>
              <a:rPr lang="en-US" sz="2800" dirty="0" err="1"/>
              <a:t>Phần</a:t>
            </a:r>
            <a:r>
              <a:rPr lang="en-US" sz="2800" dirty="0"/>
              <a:t> </a:t>
            </a:r>
            <a:r>
              <a:rPr lang="en-US" sz="2800" dirty="0" err="1"/>
              <a:t>Mền</a:t>
            </a:r>
            <a:r>
              <a:rPr lang="en-US" sz="2800" dirty="0"/>
              <a:t> </a:t>
            </a:r>
            <a:r>
              <a:rPr lang="en-US" sz="2800" dirty="0" err="1"/>
              <a:t>Quản</a:t>
            </a:r>
            <a:r>
              <a:rPr lang="en-US" sz="2800" dirty="0"/>
              <a:t> Lý </a:t>
            </a:r>
            <a:r>
              <a:rPr lang="en-US" sz="2800" dirty="0" err="1"/>
              <a:t>Nhân</a:t>
            </a:r>
            <a:r>
              <a:rPr lang="en-US" sz="2800" dirty="0"/>
              <a:t> </a:t>
            </a:r>
            <a:r>
              <a:rPr lang="en-US" sz="2800" dirty="0" err="1"/>
              <a:t>Sự</a:t>
            </a:r>
            <a:endParaRPr lang="en-US" sz="2800" dirty="0"/>
          </a:p>
          <a:p>
            <a:pPr algn="ctr"/>
            <a:r>
              <a:rPr lang="en-US" sz="2800" dirty="0"/>
              <a:t>Cho </a:t>
            </a:r>
            <a:r>
              <a:rPr lang="en-US" sz="2800" dirty="0" err="1"/>
              <a:t>Doanh</a:t>
            </a:r>
            <a:r>
              <a:rPr lang="en-US" sz="2800" dirty="0"/>
              <a:t> </a:t>
            </a:r>
            <a:r>
              <a:rPr lang="en-US" sz="2800" dirty="0" err="1"/>
              <a:t>Nghiệp</a:t>
            </a:r>
            <a:r>
              <a:rPr lang="en-US" sz="2800" dirty="0"/>
              <a:t> ABC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09C6D-D87A-C2E4-B474-D0D49813665F}"/>
              </a:ext>
            </a:extLst>
          </p:cNvPr>
          <p:cNvSpPr txBox="1"/>
          <p:nvPr/>
        </p:nvSpPr>
        <p:spPr>
          <a:xfrm>
            <a:off x="-363769" y="4511467"/>
            <a:ext cx="82249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Thành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viên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nhóm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: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Đàm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Minh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Chiến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- 2022605178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ea typeface="Noto Sans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                               Trần Duy Hoàng - 2022604825</a:t>
            </a:r>
          </a:p>
        </p:txBody>
      </p:sp>
    </p:spTree>
    <p:extLst>
      <p:ext uri="{BB962C8B-B14F-4D97-AF65-F5344CB8AC3E}">
        <p14:creationId xmlns:p14="http://schemas.microsoft.com/office/powerpoint/2010/main" val="214009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45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</p:childTnLst>
        </p:cTn>
      </p:par>
    </p:tnLst>
    <p:bldLst>
      <p:bldP spid="7" grpId="0" animBg="1"/>
      <p:bldP spid="8" grpId="0"/>
      <p:bldP spid="6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19151-62F7-7E7E-40C1-F3F88CB29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>
            <a:extLst>
              <a:ext uri="{FF2B5EF4-FFF2-40B4-BE49-F238E27FC236}">
                <a16:creationId xmlns:a16="http://schemas.microsoft.com/office/drawing/2014/main" id="{22E2291E-3718-2E86-F9A0-EE34ACCA9264}"/>
              </a:ext>
            </a:extLst>
          </p:cNvPr>
          <p:cNvSpPr/>
          <p:nvPr/>
        </p:nvSpPr>
        <p:spPr>
          <a:xfrm>
            <a:off x="757718" y="789425"/>
            <a:ext cx="762580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vi-VN" sz="3200" b="1" dirty="0">
                <a:solidFill>
                  <a:schemeClr val="bg1"/>
                </a:solidFill>
              </a:rPr>
              <a:t>Phân tích yêu cầu của phần mềm</a:t>
            </a:r>
          </a:p>
        </p:txBody>
      </p:sp>
      <p:sp>
        <p:nvSpPr>
          <p:cNvPr id="692" name="Google Shape;692;p42">
            <a:extLst>
              <a:ext uri="{FF2B5EF4-FFF2-40B4-BE49-F238E27FC236}">
                <a16:creationId xmlns:a16="http://schemas.microsoft.com/office/drawing/2014/main" id="{40305F15-1A7A-833B-BCE8-B16DEBA0AA24}"/>
              </a:ext>
            </a:extLst>
          </p:cNvPr>
          <p:cNvSpPr txBox="1">
            <a:spLocks/>
          </p:cNvSpPr>
          <p:nvPr/>
        </p:nvSpPr>
        <p:spPr>
          <a:xfrm>
            <a:off x="448860" y="1616190"/>
            <a:ext cx="7297709" cy="39610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000" b="1" dirty="0">
                <a:solidFill>
                  <a:schemeClr val="bg1"/>
                </a:solidFill>
              </a:rPr>
              <a:t>Yêu cầu chức năng</a:t>
            </a:r>
            <a:r>
              <a:rPr lang="vi-VN" sz="20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vi-VN" sz="2000" dirty="0">
                <a:solidFill>
                  <a:schemeClr val="bg1"/>
                </a:solidFill>
                <a:latin typeface="+mj-lt"/>
              </a:rPr>
              <a:t>Quản lý thông tin nhân viên, phòng ban, chức vụ.</a:t>
            </a:r>
          </a:p>
          <a:p>
            <a:pPr lvl="1"/>
            <a:r>
              <a:rPr lang="vi-VN" sz="2000" dirty="0">
                <a:solidFill>
                  <a:schemeClr val="bg1"/>
                </a:solidFill>
                <a:latin typeface="+mj-lt"/>
              </a:rPr>
              <a:t>Chấm công và tính lương.</a:t>
            </a:r>
          </a:p>
          <a:p>
            <a:pPr lvl="1"/>
            <a:r>
              <a:rPr lang="vi-VN" sz="2000" dirty="0">
                <a:solidFill>
                  <a:schemeClr val="bg1"/>
                </a:solidFill>
                <a:latin typeface="+mj-lt"/>
              </a:rPr>
              <a:t>Báo cáo và thống kê.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lvl="1"/>
            <a:endParaRPr lang="vi-VN" sz="2000" dirty="0">
              <a:solidFill>
                <a:schemeClr val="bg1"/>
              </a:solidFill>
              <a:latin typeface="+mj-lt"/>
            </a:endParaRPr>
          </a:p>
          <a:p>
            <a:r>
              <a:rPr lang="vi-VN" sz="2000" b="1" dirty="0">
                <a:solidFill>
                  <a:schemeClr val="bg1"/>
                </a:solidFill>
              </a:rPr>
              <a:t>Yêu cầu phi chức năng</a:t>
            </a:r>
            <a:r>
              <a:rPr lang="vi-VN" sz="20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vi-VN" sz="2000" b="1" dirty="0">
                <a:solidFill>
                  <a:schemeClr val="bg1"/>
                </a:solidFill>
                <a:latin typeface="+mj-lt"/>
              </a:rPr>
              <a:t>Hiệu suất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: Xử lý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100 nhân viên.</a:t>
            </a:r>
          </a:p>
          <a:p>
            <a:pPr lvl="1"/>
            <a:r>
              <a:rPr lang="vi-VN" sz="2000" b="1" dirty="0">
                <a:solidFill>
                  <a:schemeClr val="bg1"/>
                </a:solidFill>
                <a:latin typeface="+mj-lt"/>
              </a:rPr>
              <a:t>Tính khả dụng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: Giao diện dễ sử dụng, hoạt động 24/7.</a:t>
            </a:r>
          </a:p>
          <a:p>
            <a:pPr lvl="1"/>
            <a:r>
              <a:rPr lang="vi-VN" sz="2000" b="1" dirty="0">
                <a:solidFill>
                  <a:schemeClr val="bg1"/>
                </a:solidFill>
                <a:latin typeface="+mj-lt"/>
              </a:rPr>
              <a:t>Bảo mật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: Bảo vệ thông tin cá nhân, phân quyền truy cập.</a:t>
            </a:r>
          </a:p>
          <a:p>
            <a:pPr lvl="1"/>
            <a:r>
              <a:rPr lang="vi-VN" sz="2000" b="1" dirty="0">
                <a:solidFill>
                  <a:schemeClr val="bg1"/>
                </a:solidFill>
                <a:latin typeface="+mj-lt"/>
              </a:rPr>
              <a:t>Khả năng mở rộng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: Dễ dàng tích hợp tính năng mới.</a:t>
            </a:r>
          </a:p>
          <a:p>
            <a:pPr lvl="1"/>
            <a:r>
              <a:rPr lang="vi-VN" sz="2000" b="1" dirty="0">
                <a:solidFill>
                  <a:schemeClr val="bg1"/>
                </a:solidFill>
                <a:latin typeface="+mj-lt"/>
              </a:rPr>
              <a:t>Khả năng tương thích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: Tương thích với nhiều hệ điều hành và trình duyệt.</a:t>
            </a:r>
          </a:p>
          <a:p>
            <a:endParaRPr lang="vi-VN" sz="2000" dirty="0">
              <a:solidFill>
                <a:schemeClr val="bg1"/>
              </a:solidFill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2854C1-BE3B-AC40-30B2-B9A118B92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569" y="1784517"/>
            <a:ext cx="4255878" cy="32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15938" y="843389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endParaRPr lang="zh-CN" altLang="en-US" sz="2800" b="1" spc="300">
              <a:solidFill>
                <a:schemeClr val="bg1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529326" y="2929210"/>
            <a:ext cx="1317049" cy="713150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3200" b="1" spc="30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3</a:t>
            </a:r>
            <a:endParaRPr lang="en-US" altLang="zh-CN" sz="3200" b="1" spc="30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529326" y="3825240"/>
            <a:ext cx="7146737" cy="713150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92500"/>
          </a:bodyPr>
          <a:lstStyle/>
          <a:p>
            <a:pPr algn="ctr"/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phầm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74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271258" y="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34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3" name="Google Shape;703;p43" title="Chart">
            <a:hlinkClick r:id="rId2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3364" y="4981095"/>
            <a:ext cx="1623474" cy="1466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8" name="Google Shape;708;p43"/>
          <p:cNvGrpSpPr/>
          <p:nvPr/>
        </p:nvGrpSpPr>
        <p:grpSpPr>
          <a:xfrm>
            <a:off x="10070035" y="2100641"/>
            <a:ext cx="421927" cy="419371"/>
            <a:chOff x="-6689825" y="3992050"/>
            <a:chExt cx="293025" cy="291250"/>
          </a:xfrm>
        </p:grpSpPr>
        <p:sp>
          <p:nvSpPr>
            <p:cNvPr id="709" name="Google Shape;709;p43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/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/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0" name="圆角矩形 2">
            <a:extLst>
              <a:ext uri="{FF2B5EF4-FFF2-40B4-BE49-F238E27FC236}">
                <a16:creationId xmlns:a16="http://schemas.microsoft.com/office/drawing/2014/main" id="{EA5E6151-0B0A-551D-DF70-133A68084D03}"/>
              </a:ext>
            </a:extLst>
          </p:cNvPr>
          <p:cNvSpPr/>
          <p:nvPr/>
        </p:nvSpPr>
        <p:spPr>
          <a:xfrm>
            <a:off x="-232012" y="5714244"/>
            <a:ext cx="8884335" cy="4571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endParaRPr lang="en-US" sz="1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2">
            <a:extLst>
              <a:ext uri="{FF2B5EF4-FFF2-40B4-BE49-F238E27FC236}">
                <a16:creationId xmlns:a16="http://schemas.microsoft.com/office/drawing/2014/main" id="{F2046844-3468-11D5-5E02-780E646F99EA}"/>
              </a:ext>
            </a:extLst>
          </p:cNvPr>
          <p:cNvSpPr/>
          <p:nvPr/>
        </p:nvSpPr>
        <p:spPr>
          <a:xfrm>
            <a:off x="101060" y="1421259"/>
            <a:ext cx="461236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 algn="ctr">
              <a:lnSpc>
                <a:spcPct val="150000"/>
              </a:lnSpc>
              <a:buNone/>
            </a:pP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4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A06A6212-2DE9-86D1-1950-0D525E5E6B8B}"/>
              </a:ext>
            </a:extLst>
          </p:cNvPr>
          <p:cNvGrpSpPr/>
          <p:nvPr/>
        </p:nvGrpSpPr>
        <p:grpSpPr>
          <a:xfrm>
            <a:off x="271836" y="3591688"/>
            <a:ext cx="235772" cy="357065"/>
            <a:chOff x="0" y="0"/>
            <a:chExt cx="94042" cy="94042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F23DDF28-3198-C4A5-4621-9281AAFD8773}"/>
                </a:ext>
              </a:extLst>
            </p:cNvPr>
            <p:cNvSpPr/>
            <p:nvPr/>
          </p:nvSpPr>
          <p:spPr>
            <a:xfrm>
              <a:off x="0" y="0"/>
              <a:ext cx="94042" cy="94042"/>
            </a:xfrm>
            <a:custGeom>
              <a:avLst/>
              <a:gdLst/>
              <a:ahLst/>
              <a:cxnLst/>
              <a:rect l="l" t="t" r="r" b="b"/>
              <a:pathLst>
                <a:path w="94042" h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2840EF9A-6B23-CE48-C7BD-CEC38A96E0BB}"/>
                </a:ext>
              </a:extLst>
            </p:cNvPr>
            <p:cNvSpPr txBox="1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sz="1600"/>
            </a:p>
          </p:txBody>
        </p: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ED0F53FF-8545-1A02-3CE1-2E52CA5CB0AB}"/>
              </a:ext>
            </a:extLst>
          </p:cNvPr>
          <p:cNvSpPr txBox="1"/>
          <p:nvPr/>
        </p:nvSpPr>
        <p:spPr>
          <a:xfrm>
            <a:off x="672691" y="3575433"/>
            <a:ext cx="4969062" cy="42926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380"/>
              </a:lnSpc>
            </a:pP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Actor: Admin,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Trưởng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phòng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,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nhân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viên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.  </a:t>
            </a:r>
          </a:p>
          <a:p>
            <a:pPr>
              <a:lnSpc>
                <a:spcPts val="2380"/>
              </a:lnSpc>
            </a:pP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B8337522-4FE0-A374-F026-980E1437EE4F}"/>
              </a:ext>
            </a:extLst>
          </p:cNvPr>
          <p:cNvGrpSpPr/>
          <p:nvPr/>
        </p:nvGrpSpPr>
        <p:grpSpPr>
          <a:xfrm>
            <a:off x="271258" y="4329981"/>
            <a:ext cx="235772" cy="357065"/>
            <a:chOff x="0" y="0"/>
            <a:chExt cx="94042" cy="94042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3FAC3CC-A918-1841-7890-C6CBE7F8F9EA}"/>
                </a:ext>
              </a:extLst>
            </p:cNvPr>
            <p:cNvSpPr/>
            <p:nvPr/>
          </p:nvSpPr>
          <p:spPr>
            <a:xfrm>
              <a:off x="0" y="0"/>
              <a:ext cx="94042" cy="94042"/>
            </a:xfrm>
            <a:custGeom>
              <a:avLst/>
              <a:gdLst/>
              <a:ahLst/>
              <a:cxnLst/>
              <a:rect l="l" t="t" r="r" b="b"/>
              <a:pathLst>
                <a:path w="94042" h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D2D643F5-7AE2-5A17-909D-816C1F172352}"/>
                </a:ext>
              </a:extLst>
            </p:cNvPr>
            <p:cNvSpPr txBox="1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sz="1600"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640464FE-78E5-C3C8-84A1-A2B3585B6EA4}"/>
              </a:ext>
            </a:extLst>
          </p:cNvPr>
          <p:cNvSpPr txBox="1"/>
          <p:nvPr/>
        </p:nvSpPr>
        <p:spPr>
          <a:xfrm>
            <a:off x="748313" y="4278166"/>
            <a:ext cx="4969062" cy="42926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380"/>
              </a:lnSpc>
            </a:pP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Chức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năng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chính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: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Quản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lý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nhân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viên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,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phòng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ban ,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chức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vụ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,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thông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báo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,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tài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khoản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,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diển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danh-chấm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công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,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xuất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dữ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liệu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,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đăng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nhập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,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đăng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xuất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,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thoát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ứng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dụng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,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xem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thông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tin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phần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mền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,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xem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thông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báo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,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quên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mật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khẩu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Poppins Medium" panose="00000600000000000000"/>
                <a:cs typeface="Times New Roman" panose="02020603050405020304" pitchFamily="18" charset="0"/>
                <a:sym typeface="Poppins Medium" panose="00000600000000000000"/>
              </a:rPr>
              <a:t>….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B5802D-2134-FEDF-865D-1E5BE55E8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897" y="1488514"/>
            <a:ext cx="4300045" cy="536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2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/>
          <p:cNvGrpSpPr/>
          <p:nvPr/>
        </p:nvGrpSpPr>
        <p:grpSpPr>
          <a:xfrm>
            <a:off x="7040232" y="899638"/>
            <a:ext cx="421927" cy="419371"/>
            <a:chOff x="-6689825" y="3992050"/>
            <a:chExt cx="293025" cy="291250"/>
          </a:xfrm>
        </p:grpSpPr>
        <p:sp>
          <p:nvSpPr>
            <p:cNvPr id="709" name="Google Shape;709;p43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/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/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815C085-937B-9CEB-B4CE-D0C6DCDE0ACB}"/>
              </a:ext>
            </a:extLst>
          </p:cNvPr>
          <p:cNvSpPr txBox="1"/>
          <p:nvPr/>
        </p:nvSpPr>
        <p:spPr>
          <a:xfrm>
            <a:off x="258138" y="2165766"/>
            <a:ext cx="4614869" cy="10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xóa,tìm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tin chi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DD955-93AA-9951-8D70-C1EBE7B6EFD6}"/>
              </a:ext>
            </a:extLst>
          </p:cNvPr>
          <p:cNvSpPr txBox="1"/>
          <p:nvPr/>
        </p:nvSpPr>
        <p:spPr>
          <a:xfrm>
            <a:off x="5836381" y="5569580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dã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18" name="Hình ảnh 3">
            <a:extLst>
              <a:ext uri="{FF2B5EF4-FFF2-40B4-BE49-F238E27FC236}">
                <a16:creationId xmlns:a16="http://schemas.microsoft.com/office/drawing/2014/main" id="{BA162809-2D53-5AC9-3B75-CC86F2B71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706" y="2205797"/>
            <a:ext cx="633222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5B9EA-D6E4-BE23-ED88-DF735A10B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43906072-9849-FEE7-C621-8724F700FDE2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6F02E89E-9E2D-E700-6820-698FC54CAAE1}"/>
              </a:ext>
            </a:extLst>
          </p:cNvPr>
          <p:cNvGrpSpPr/>
          <p:nvPr/>
        </p:nvGrpSpPr>
        <p:grpSpPr>
          <a:xfrm>
            <a:off x="7040232" y="899638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E012B8EE-6FED-6C8A-F30A-1211A019A5F3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A46DE450-BDA4-60AC-42D3-8387DDD00FBA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780143C2-133B-0B9F-207F-FD08B1B92D17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300D1513-2C22-CAF0-FF07-194C94A724C7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78CE90CE-76D7-6DC0-E1C9-E2D7BC14B29C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2E1934BF-32C5-6154-8E58-958ECBDC7028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6A2B512A-725A-640D-87C8-101D55379316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EB0243BB-D216-2EF1-832E-171689F34A2C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3BC18AD9-7E35-5378-13BE-4BC8F111A747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B44F23FB-BDFB-D3EE-0001-A4A78D60D90F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6C54EB09-B711-00C8-B6DA-6413854B7B7F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5FFC68FF-D37D-B6E5-316D-D9BB063A850C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CD0FB2DB-259E-6B8D-73D1-29B296648128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4B60B073-BDB3-8550-CC30-3A889ECAB94C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ADB80CDA-89FF-D21A-D41C-13769D4D5F38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E5E5F7EA-98B2-DD05-5746-8292D6C0F651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C046754D-AA96-111C-110E-9C8B0884B821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23CA47E1-ACC2-0D67-E06C-4667D9CF5174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543FACB6-D5CB-A2B3-D7BE-155D040B8FAA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F056B7C9-B351-D920-A911-95DCF3354423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82BCB70E-04E9-0352-2544-433E7484A2FE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B1CDF9B4-1A6E-04F1-8899-89DEC7A2C6A8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E0A76CAB-6965-61B7-8A24-167D37167F41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322930E9-E8E6-F303-AF46-A2E65CF7E00E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59BE8702-0135-9F06-FC01-81D9560363DE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99F6D316-2C05-20AF-CDA5-4BB45237B816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CA33D0C-BE1B-E20A-821E-90343892E77D}"/>
              </a:ext>
            </a:extLst>
          </p:cNvPr>
          <p:cNvSpPr txBox="1"/>
          <p:nvPr/>
        </p:nvSpPr>
        <p:spPr>
          <a:xfrm>
            <a:off x="2973246" y="6103349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tụ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D0BCD-A189-F7F8-7E38-645EF392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68" y="1498050"/>
            <a:ext cx="3440635" cy="2375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0C5715-A668-9D13-7377-C59151725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68" y="3873275"/>
            <a:ext cx="3440636" cy="2172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05A993-363A-6AFD-0EAF-7CA7ECA2C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244" y="1498051"/>
            <a:ext cx="3490291" cy="2135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41D09F-A419-9177-EED8-92721074C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244" y="3603674"/>
            <a:ext cx="3490290" cy="2325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3F704D-5ED4-BD26-4F34-60BE2F1C4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8021" y="1857569"/>
            <a:ext cx="4110342" cy="172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11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0B2E9-C391-1492-F21F-6F4C8E9A4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33CF6374-DB3A-D228-B447-1869184C642C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9EA52649-694C-D502-9F52-8756A317D58D}"/>
              </a:ext>
            </a:extLst>
          </p:cNvPr>
          <p:cNvGrpSpPr/>
          <p:nvPr/>
        </p:nvGrpSpPr>
        <p:grpSpPr>
          <a:xfrm>
            <a:off x="7040232" y="899638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DBBFE09A-908C-2DF6-5C9F-E477B2AB3CE6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D9E39485-140F-1E8C-3ED3-595BA37F955A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39E63856-0AC1-2F44-7093-4AF5F9325D73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C5BDE71B-3F84-3CE5-6258-E8A56EC7BB69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95DFADB8-0EAD-C916-828E-D5F8D7C83728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AB4ADCF5-AEE5-E243-A5EC-9AA1D89CF36A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AB3F32D4-A9F7-7CD4-2D08-A27E8D039329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40E3F5F3-46B9-12D2-AD69-18D5AA3D7A42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0526DB88-0698-C80B-DF41-D7AB51BAE3CC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0E41C32B-E3DB-C5C6-E79C-24997942FE23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E003CDC6-FFAB-7A38-DA77-D30A2EDB03AA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33DC40D8-AA9A-630C-3B40-EB5CE48097A6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C4DD81F6-4112-0A47-62B4-D5E78E743972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EAA35EF7-1B81-7C9E-3732-3FA0FF15100A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7C042294-A17B-B68F-FE56-5BA7313103F8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C4C102C1-25C6-CF43-4188-FB6880075EB7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456511B8-5167-3FD1-AE69-DB20C18CA348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FB4BB656-75EE-B45A-2CDD-0C6B657C1EFA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1F021ADE-785E-0926-1BFA-1372F5871E25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FB29FC9D-D509-3C87-A57C-E2D1BD6E9F7E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89CBF6C6-9527-A51B-6CB9-827EE01BD454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FA19D977-22EF-80CF-533E-263936046C46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D4B04F4C-6BAD-5314-E4B7-3BDF21934726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AA8850CE-FF59-49A3-9E83-BC63A72F8E9C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0FA3E05D-2AF4-669E-29F4-5750C4ABE3A8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D7BD309D-B64D-4C46-8149-1925F85EB461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3193160-0504-AF0C-1B12-E1C4CAC0ACC6}"/>
              </a:ext>
            </a:extLst>
          </p:cNvPr>
          <p:cNvSpPr txBox="1"/>
          <p:nvPr/>
        </p:nvSpPr>
        <p:spPr>
          <a:xfrm>
            <a:off x="1243667" y="4907985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844D53-91A6-B0D7-C3F1-D2FD72618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52" y="1864119"/>
            <a:ext cx="4890475" cy="2806857"/>
          </a:xfrm>
          <a:prstGeom prst="rect">
            <a:avLst/>
          </a:prstGeom>
        </p:spPr>
      </p:pic>
      <p:pic>
        <p:nvPicPr>
          <p:cNvPr id="12" name="Hình ảnh 45">
            <a:extLst>
              <a:ext uri="{FF2B5EF4-FFF2-40B4-BE49-F238E27FC236}">
                <a16:creationId xmlns:a16="http://schemas.microsoft.com/office/drawing/2014/main" id="{021AF566-9485-F091-54E6-B3D38EB84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977" y="1893717"/>
            <a:ext cx="5398949" cy="27476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43C303-4744-A9C6-F61C-3B2D28AFEB47}"/>
              </a:ext>
            </a:extLst>
          </p:cNvPr>
          <p:cNvSpPr txBox="1"/>
          <p:nvPr/>
        </p:nvSpPr>
        <p:spPr>
          <a:xfrm>
            <a:off x="6374099" y="4951880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dung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06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81AEF-F02A-11F8-3303-3FAAF5F0D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2D3F0622-2E6D-1829-6F80-E96340EB4976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9358A82E-6AA5-CD5F-40B8-8DE4DC5AFABA}"/>
              </a:ext>
            </a:extLst>
          </p:cNvPr>
          <p:cNvGrpSpPr/>
          <p:nvPr/>
        </p:nvGrpSpPr>
        <p:grpSpPr>
          <a:xfrm>
            <a:off x="7040232" y="899638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EF8EF23E-9C4A-A2BB-3395-DD6904D9A5A2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F9FB4C6C-BDB6-6304-B773-FFA876527D44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4ABF7E7F-88E1-8034-36E5-7C227A3ED1A3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CBC9431D-A584-47D6-6738-C3909C588D30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7B36B0CA-FE61-6967-BFF6-3B005939775D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811666C0-26F1-23F5-46A8-CB9ACC89DCEB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F8C7C25F-EEAB-9A4F-DC3B-87DA3B9D66D2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59F33AF1-8EA8-4A03-7607-3EDD88A9B8E4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34BF0233-7C5E-1A6D-57BC-E5B083CA4050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54829E73-4CD5-9E07-9116-E85DEC267EB7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41FC41E0-33CE-7493-AC65-02C8288A5402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0CBDCE53-00E4-9335-DE5F-032948FEC5F8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EDEFD19C-F845-72E0-F25E-5EECFBC0D915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78943811-E968-5912-697F-9E14D54AD42C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37C3B78D-D0D6-89B4-ECD3-1A85920657C9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646189EE-2973-9BE9-25B7-ECB3F6D19AB9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F80835EE-ACAC-EB64-AFFF-47576AD09F1E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9109F236-A829-E984-6DCD-05E8C957BBA8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A4840585-6571-85E7-6C6B-7D110FD069B6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244ECCC5-3358-6051-DEB3-1D7E8A9FF99C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C7A4CBC8-1AD3-47EC-3997-330855BF1719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44F326DA-0962-83E2-5859-3AB01A4E2E18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561E4A1E-5694-4114-1BA1-EC11CFA1B2F6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2E265119-D676-DF5F-9CF6-624DB0FE4B6C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8D4DF132-F067-2378-5215-68EAE9A9B7DE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98F00DEE-3DCC-B5E1-9646-9F353B12FFF4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AE92B88-15D1-2BE5-4F6C-73D896360D5A}"/>
              </a:ext>
            </a:extLst>
          </p:cNvPr>
          <p:cNvSpPr txBox="1"/>
          <p:nvPr/>
        </p:nvSpPr>
        <p:spPr>
          <a:xfrm>
            <a:off x="984360" y="5015492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C9B5C-C3F3-7147-D5B5-70FA1B631914}"/>
              </a:ext>
            </a:extLst>
          </p:cNvPr>
          <p:cNvSpPr txBox="1"/>
          <p:nvPr/>
        </p:nvSpPr>
        <p:spPr>
          <a:xfrm>
            <a:off x="6272205" y="5261434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Biểu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cộng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F294E-D9F0-DF3A-E15F-316728938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33" y="1540000"/>
            <a:ext cx="4416312" cy="3411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92CE59-DD48-4F0F-E0C0-0E8DC1A90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021" y="1535498"/>
            <a:ext cx="50768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53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15EDD-8321-9A4D-151B-B72A685D3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8DE717D7-ADD1-E395-E24C-E443AD082696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007F589D-455C-9409-07D1-60F0E47F5D82}"/>
              </a:ext>
            </a:extLst>
          </p:cNvPr>
          <p:cNvGrpSpPr/>
          <p:nvPr/>
        </p:nvGrpSpPr>
        <p:grpSpPr>
          <a:xfrm>
            <a:off x="7040232" y="899638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CCD0343C-8C8A-CD36-B8BC-73D0779E9012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FB6DC6EA-4757-09BB-9FE6-A34D5E04AF26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D55324A9-C961-4BC3-36F8-033730F12E38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2A12A9AC-EA6A-0497-AEB6-3C1B790EA02B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F1A05839-5B90-D70F-978A-BC0DAA1A4E21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65CFAE4B-F7AF-B4C1-D6F4-EF3D14983D8E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F2F485C6-DD3F-6FAF-2628-27B5E86B5133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4B6BC9E9-B97F-2B0F-0E8A-BC222B4ADECD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0065CFBC-E909-F721-441F-B21C9F474919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8197B84A-DC5B-D418-3E12-58F4D2914611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CDC7ED65-AB0D-DA2B-EA38-D0842AE69B73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73DC6909-B9F9-7BBD-D9B0-FD13DACE0688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937A8F72-B2D1-B2F5-DDA3-8FB8C1883A80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CF18E10B-EC58-4A94-5464-FF14538F3B78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547AD2DD-DF90-498D-94E4-15C1F0DFAD7B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7967BCB5-EABA-15B9-4BF0-12F8EDDEE4E6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184AE6F7-CC7A-5A4C-8982-D4F8E6B511E7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00E921BC-E4EB-FD1C-9EEF-C97E66442B66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F3C5B427-81AF-244D-0E42-1C7DF00A82DD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1D342698-F82D-6D39-07FE-7D3A5B22997B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58075A82-0260-C709-AEB4-1CB6D362187D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E9DA3B8D-58A0-4C2D-9787-7439D6B2E0FD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660B20DE-0F6A-AC2B-0D23-7397B666C74D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B0F4997B-CC4C-81C9-9A0C-C7B2F60CA11A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F9161EE6-15E3-E76C-92BB-15C50FD541F6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92B293FA-4FB9-E21A-CBEB-85D94C18FF34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EB47E28-EC05-E8A1-0E78-BF6257C5304A}"/>
              </a:ext>
            </a:extLst>
          </p:cNvPr>
          <p:cNvSpPr txBox="1"/>
          <p:nvPr/>
        </p:nvSpPr>
        <p:spPr>
          <a:xfrm>
            <a:off x="443441" y="1578820"/>
            <a:ext cx="6114196" cy="10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ban: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ban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tổ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bao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xóa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ban.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Hình ảnh 8">
            <a:extLst>
              <a:ext uri="{FF2B5EF4-FFF2-40B4-BE49-F238E27FC236}">
                <a16:creationId xmlns:a16="http://schemas.microsoft.com/office/drawing/2014/main" id="{2DA0FB77-23FF-2C5E-3D4B-1AA4956BC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" y="2884979"/>
            <a:ext cx="6332220" cy="307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EA772F-28C0-A46F-65A8-4288F420C60C}"/>
              </a:ext>
            </a:extLst>
          </p:cNvPr>
          <p:cNvSpPr txBox="1"/>
          <p:nvPr/>
        </p:nvSpPr>
        <p:spPr>
          <a:xfrm>
            <a:off x="1193104" y="6103349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dã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phòng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</a:t>
            </a:r>
          </a:p>
        </p:txBody>
      </p:sp>
    </p:spTree>
    <p:extLst>
      <p:ext uri="{BB962C8B-B14F-4D97-AF65-F5344CB8AC3E}">
        <p14:creationId xmlns:p14="http://schemas.microsoft.com/office/powerpoint/2010/main" val="1361747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D20F4-6C04-DBFE-FEBD-3B56287BE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303ED616-E7E0-FA3F-8229-508B0AAAA5FD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2DA1AFD2-E2D5-A700-E181-EE5E3544549D}"/>
              </a:ext>
            </a:extLst>
          </p:cNvPr>
          <p:cNvGrpSpPr/>
          <p:nvPr/>
        </p:nvGrpSpPr>
        <p:grpSpPr>
          <a:xfrm>
            <a:off x="7040232" y="899638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D50C1122-5A3B-A148-974B-EB20E0106EE6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593C642C-9885-F2B5-EB03-484714DBEBFA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3F3795B5-ADF6-3A14-15F0-59F17C6A4602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FDED4BEE-5E03-BA74-5332-652C64AE94FA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FAD92278-8C4D-0C0B-50DE-F6AB7D45CB2E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1C314929-30E7-214B-0BBE-85CBFBB2210E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29BDAD29-DEE1-900A-C779-4C27B82BD1BB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F3B56526-E7BE-5E1D-0CA1-C2C4FEC37BF3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2415859F-1EB9-3223-0699-7320A8FC55DE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1AF9EA93-5B8E-94BB-ACD7-BBE03A616FF6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247ED9D0-DDB6-BABC-AFE4-BDCF1CC61F4B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9CD6A3E7-70E5-21D4-FE10-20F28475AA69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A9DCAC74-F164-C128-B4C5-7EB29CEF11F1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DAC82C0C-3FE6-E006-0461-7DD7AA958D5D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461DB9FB-D781-2F89-E52C-EE8368B5338A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C1987615-CB1B-D8C3-0B74-80B76B3FA4B0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362E8A8C-CD08-2F4E-BE07-C190DFD36E63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2FA6B29B-C8C1-0FE5-1AE9-76710BC637BE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68D200C1-C4C8-4371-514B-B054BFB3D62C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8081A3D2-4A1A-44E5-41DC-E6497D6E540A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E563ADCF-3C96-0B27-3C74-78AEF7C165FF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EE45A7F0-E42F-952E-AD44-9CA1948493C5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C7F1FD82-9085-549A-D96F-2568482A0C0F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68C856DA-E08D-3246-C287-2FA0B5A3FD41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0D50457D-4C7A-89C7-849F-18462EA2D216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626EF959-966E-6ED2-447F-118F70F41A17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7211B9-C950-542D-6076-4300FB4B5E0D}"/>
              </a:ext>
            </a:extLst>
          </p:cNvPr>
          <p:cNvSpPr txBox="1"/>
          <p:nvPr/>
        </p:nvSpPr>
        <p:spPr>
          <a:xfrm>
            <a:off x="7972916" y="3936778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dã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phòng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55E3A-EB20-0617-7B5A-633D02E1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27" y="1523815"/>
            <a:ext cx="3452873" cy="2704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820B48-A5D8-C00B-CA1C-91DE47851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3" y="4234641"/>
            <a:ext cx="3460697" cy="2599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627CD-6D17-7675-14E4-59E1FCFE2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581" y="1544689"/>
            <a:ext cx="3345163" cy="2515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779EA5-CB11-CE83-0B76-3204E97A3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580" y="4056142"/>
            <a:ext cx="3345163" cy="2625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BEC968-5309-B6C0-161B-B20C5F3AF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8537" y="1862848"/>
            <a:ext cx="3757006" cy="179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69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36D44-2849-8427-B41B-4011288A8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4FBA3E30-B371-85D9-1030-9D310530D5FD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A931C410-E453-E90C-47D5-9F808D6BBF98}"/>
              </a:ext>
            </a:extLst>
          </p:cNvPr>
          <p:cNvGrpSpPr/>
          <p:nvPr/>
        </p:nvGrpSpPr>
        <p:grpSpPr>
          <a:xfrm>
            <a:off x="7040232" y="899638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B64CD1A0-328F-A98E-62BA-096EF4E1AA0D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663C4472-D986-8BFD-B290-0BBCD9D07A03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08996405-51C1-3C83-AAB2-8A5162DC7043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9B379369-09D1-7841-9362-1DF65F769E39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0280F7F2-7967-67BE-B058-C507AFC87E5A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89C8333E-7F3C-42DF-4F5E-A938F4B3628F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6FE9EBCF-5050-AF7D-1A70-B7F2BB565F84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B2E45D06-2115-68B6-FEA5-2C76C50B245E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358C22D2-E8AC-FD4C-20BC-827BB06D0106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D2FEB251-08A9-C5BB-1223-8F481A45D4EF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93F246B8-E22F-BC39-4E43-E7E12EEFBDFD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AC209C65-F1E0-2B99-B3A4-8A7192C2AAAE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DC391118-720B-0358-F8A2-EDFE63B6DFDD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5A438584-5EC6-E8CB-4F4F-0F8857B7891B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E81D71B6-2AA8-F657-B008-CB86FFB4B2D2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6BA10878-D24D-976E-ED10-C3A99B44202F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F54C5A67-B2E8-56D0-E45F-A7E0EAF2791D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4268457A-C47E-ABBF-DCEC-78D6EA2BBA30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E8995257-C11A-997A-AF29-C8D6C4141EE2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995C2F7F-420D-5587-A046-7FE73E98FC64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DE1FD013-F864-D8B4-1D33-480630DEB34B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3C5F591F-9048-EF3A-2966-99CF915E47C6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C678F1AF-EECB-0116-FFCE-115D9A0A5911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FC2C6124-5B75-137F-89F7-8B9505408ADD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1894C18F-1E94-DF25-76E4-91937E684BED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47468469-2AA0-96D2-B279-4E5742567FAB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503F1C8-16A3-F464-9B72-A01F689CEA26}"/>
              </a:ext>
            </a:extLst>
          </p:cNvPr>
          <p:cNvSpPr txBox="1"/>
          <p:nvPr/>
        </p:nvSpPr>
        <p:spPr>
          <a:xfrm>
            <a:off x="729080" y="5502847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phòng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21FE8-DF0A-CABD-591C-815242542F95}"/>
              </a:ext>
            </a:extLst>
          </p:cNvPr>
          <p:cNvSpPr txBox="1"/>
          <p:nvPr/>
        </p:nvSpPr>
        <p:spPr>
          <a:xfrm>
            <a:off x="6940381" y="5205385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dung man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phòng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A2E13-80B6-5044-1759-0085693FB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1" y="2071687"/>
            <a:ext cx="5381625" cy="2714625"/>
          </a:xfrm>
          <a:prstGeom prst="rect">
            <a:avLst/>
          </a:prstGeom>
        </p:spPr>
      </p:pic>
      <p:pic>
        <p:nvPicPr>
          <p:cNvPr id="7" name="Hình ảnh 46">
            <a:extLst>
              <a:ext uri="{FF2B5EF4-FFF2-40B4-BE49-F238E27FC236}">
                <a16:creationId xmlns:a16="http://schemas.microsoft.com/office/drawing/2014/main" id="{164732D1-ED1E-EC7F-7A7D-A07C6E2F0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15" y="2182357"/>
            <a:ext cx="5652441" cy="28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81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944289" y="2783701"/>
            <a:ext cx="697917" cy="550729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vi-VN" altLang="vi-VN" sz="2400" b="1" spc="30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01</a:t>
            </a:r>
            <a:endParaRPr lang="en-US" altLang="zh-CN" sz="2400" b="1" spc="30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837337" y="2783701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Cơ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Sở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Lý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Thuyết</a:t>
            </a:r>
            <a:endParaRPr lang="vi-VN" altLang="vi-VN" sz="2300" b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44289" y="3502916"/>
            <a:ext cx="697917" cy="550729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vi-VN" altLang="vi-VN" sz="2400" b="1" spc="30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02</a:t>
            </a:r>
            <a:endParaRPr lang="en-US" altLang="zh-CN" sz="2400" b="1" spc="30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837337" y="3502916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Khảo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Sát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Hệ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Thống</a:t>
            </a:r>
            <a:endParaRPr lang="vi-VN" altLang="vi-VN" sz="2300" b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944289" y="4282659"/>
            <a:ext cx="697917" cy="550729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vi-VN" altLang="vi-VN" sz="2400" b="1" spc="30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03</a:t>
            </a:r>
            <a:endParaRPr lang="en-US" altLang="zh-CN" sz="2400" b="1" spc="30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837337" y="4222131"/>
            <a:ext cx="5519057" cy="7192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92500" lnSpcReduction="10000"/>
          </a:bodyPr>
          <a:lstStyle/>
          <a:p>
            <a:pPr algn="ctr"/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Phân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Tích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Và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Triển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Khai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Thiết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Kế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Phần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Mền</a:t>
            </a:r>
            <a:endParaRPr lang="vi-VN" altLang="vi-VN" sz="2300" b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944289" y="5216709"/>
            <a:ext cx="697917" cy="550729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vi-VN" altLang="vi-VN" sz="2400" b="1" spc="300" dirty="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04</a:t>
            </a:r>
            <a:endParaRPr lang="en-US" altLang="zh-CN" sz="2400" b="1" spc="300" dirty="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837337" y="5216709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85000" lnSpcReduction="10000"/>
          </a:bodyPr>
          <a:lstStyle/>
          <a:p>
            <a:pPr algn="ctr"/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Kiểm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Thử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và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Xuất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Bản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Phần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Mềm</a:t>
            </a:r>
            <a:endParaRPr lang="vi-VN" altLang="vi-VN" sz="2300" b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439006" y="1635318"/>
            <a:ext cx="5519057" cy="550729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/>
            <a:r>
              <a:rPr lang="en-US" altLang="zh-CN" sz="3600" b="1" spc="300" dirty="0" err="1">
                <a:solidFill>
                  <a:srgbClr val="011448"/>
                </a:solidFill>
                <a:latin typeface="+mj-lt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Nội</a:t>
            </a:r>
            <a:r>
              <a:rPr lang="en-US" altLang="zh-CN" sz="3600" b="1" spc="300" dirty="0">
                <a:solidFill>
                  <a:srgbClr val="011448"/>
                </a:solidFill>
                <a:latin typeface="+mj-lt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 dung </a:t>
            </a:r>
            <a:r>
              <a:rPr lang="en-US" altLang="zh-CN" sz="3600" b="1" spc="300" dirty="0" err="1">
                <a:solidFill>
                  <a:srgbClr val="011448"/>
                </a:solidFill>
                <a:latin typeface="+mj-lt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bài</a:t>
            </a:r>
            <a:r>
              <a:rPr lang="en-US" altLang="zh-CN" sz="3600" b="1" spc="300" dirty="0">
                <a:solidFill>
                  <a:srgbClr val="011448"/>
                </a:solidFill>
                <a:latin typeface="+mj-lt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zh-CN" sz="3600" b="1" spc="300" dirty="0" err="1">
                <a:solidFill>
                  <a:srgbClr val="011448"/>
                </a:solidFill>
                <a:latin typeface="+mj-lt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học</a:t>
            </a:r>
            <a:endParaRPr lang="en-US" altLang="zh-CN" sz="3600" b="1" spc="300" dirty="0">
              <a:solidFill>
                <a:srgbClr val="011448"/>
              </a:solidFill>
              <a:latin typeface="+mj-lt"/>
              <a:ea typeface="Noto Sans CJK Regular" panose="020B0500000000000000" pitchFamily="34" charset="-122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15938" y="843389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r>
              <a:rPr lang="en-US" altLang="zh-CN" sz="28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Nhóm</a:t>
            </a:r>
            <a:r>
              <a:rPr lang="en-US" altLang="zh-CN" sz="28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9</a:t>
            </a:r>
            <a:endParaRPr lang="zh-CN" altLang="en-US" sz="2800" b="1" spc="300" dirty="0">
              <a:solidFill>
                <a:schemeClr val="bg1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3" name="圆角矩形 9">
            <a:extLst>
              <a:ext uri="{FF2B5EF4-FFF2-40B4-BE49-F238E27FC236}">
                <a16:creationId xmlns:a16="http://schemas.microsoft.com/office/drawing/2014/main" id="{38FD7C1E-579E-CEA4-5E4C-3FF5A1FF6433}"/>
              </a:ext>
            </a:extLst>
          </p:cNvPr>
          <p:cNvSpPr/>
          <p:nvPr/>
        </p:nvSpPr>
        <p:spPr>
          <a:xfrm>
            <a:off x="4944289" y="6014611"/>
            <a:ext cx="697917" cy="550729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vi-VN" altLang="vi-VN" sz="2400" b="1" spc="300" dirty="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0</a:t>
            </a:r>
            <a:r>
              <a:rPr lang="en-US" altLang="vi-VN" sz="2400" b="1" spc="300" dirty="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5</a:t>
            </a:r>
            <a:endParaRPr lang="en-US" altLang="zh-CN" sz="2400" b="1" spc="300" dirty="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15" name="圆角矩形 10">
            <a:extLst>
              <a:ext uri="{FF2B5EF4-FFF2-40B4-BE49-F238E27FC236}">
                <a16:creationId xmlns:a16="http://schemas.microsoft.com/office/drawing/2014/main" id="{2CA1DC31-A12B-83F5-296A-36355630EF58}"/>
              </a:ext>
            </a:extLst>
          </p:cNvPr>
          <p:cNvSpPr/>
          <p:nvPr/>
        </p:nvSpPr>
        <p:spPr>
          <a:xfrm>
            <a:off x="5837336" y="6014610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Tổng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Kết</a:t>
            </a:r>
            <a:endParaRPr lang="vi-VN" altLang="vi-VN" sz="2300" b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442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43C20-C985-B4DB-66D0-0154930CD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6C8D4106-9CA1-9283-1EE3-3E378FB5F777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1F115ECA-40BF-E891-9E94-179458E80B3C}"/>
              </a:ext>
            </a:extLst>
          </p:cNvPr>
          <p:cNvGrpSpPr/>
          <p:nvPr/>
        </p:nvGrpSpPr>
        <p:grpSpPr>
          <a:xfrm>
            <a:off x="7040232" y="899638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39DFEDB5-23AB-DC2D-078A-04759F84D44A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3ACDEE4D-7D70-015A-05C6-EBCFCA697DDA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5727F497-DE5D-F502-B13E-FD3D254B5A63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D1E7D197-FEAC-E081-E5A8-731FE5C3B967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8397564F-BEA0-91EE-1DB7-530DCF0EA7BC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4C8D796B-52D3-9545-D624-00487CDFAC9F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D6B310AE-A6D7-0D9B-4BE3-6EA8BDFB996E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0DE05032-287A-A72A-B2C7-102287EDF2C9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5F0B839C-FCC0-EBD4-B8F7-BDCB7F0E4DB0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0EB0EAA4-1718-4FCF-DE09-C5CE0218CFFC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4D8383FF-0658-B260-C286-8205445CE6BC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416C00EB-3D0A-17EF-95F2-9790B84D76D7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2756732F-C8AB-FB56-DCB5-7E84E98C09E3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EC1AC03F-A291-DD1E-23E8-AE748B551C60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7B67CCEF-6EE1-6212-F488-C8471240E414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CB1D7BC0-7BB7-7E9D-D4EE-7445224F0777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7C50E17E-8A2A-ED95-CD0D-359E67DF7949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6F4AF6CC-B753-A605-B9CE-DBD36C8C96DD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D3271E43-D918-3A6B-A336-6C3B7A696DD5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59FBB361-71C9-0660-4E12-59A07F8244E6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D2E9FC7B-D409-7D85-1BEC-CA1D538AFBED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35EAFBB6-0A4F-F558-B630-CDD181E516DE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F799D69D-9F83-7C0A-54BD-F532CF39FC48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CFDF310A-8941-7724-BC7B-D9DCDF83C03F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CF477549-1BDF-A335-14A0-7479442DD0E5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6216FF2B-9C0F-F65C-DC7A-FBFD45A194B9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ABC3964-9ADA-3CCC-0719-AB97453BC3DD}"/>
              </a:ext>
            </a:extLst>
          </p:cNvPr>
          <p:cNvSpPr txBox="1"/>
          <p:nvPr/>
        </p:nvSpPr>
        <p:spPr>
          <a:xfrm>
            <a:off x="750665" y="5237085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phòng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2028F-F242-6FE7-09B7-A4B41DD4747B}"/>
              </a:ext>
            </a:extLst>
          </p:cNvPr>
          <p:cNvSpPr txBox="1"/>
          <p:nvPr/>
        </p:nvSpPr>
        <p:spPr>
          <a:xfrm>
            <a:off x="6812565" y="5334447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cộng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phòng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EDF1E-F020-6AD4-732D-6A87B2289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13" y="1856147"/>
            <a:ext cx="5286375" cy="3133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6EF4D-3C9B-3F84-BA4C-158B0F5C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934" y="1797007"/>
            <a:ext cx="51435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24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66A0C-9476-7BF0-EC9C-BE515F3F9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4EB460F7-814F-9B68-25D7-882B0A1EFC1C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1020C51E-7E75-E83D-268C-0C6FCA4E13B4}"/>
              </a:ext>
            </a:extLst>
          </p:cNvPr>
          <p:cNvGrpSpPr/>
          <p:nvPr/>
        </p:nvGrpSpPr>
        <p:grpSpPr>
          <a:xfrm>
            <a:off x="7040232" y="899638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C47F0E17-52E2-EA37-23EE-E9EA07B9F5FA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8E5EEB01-F1CC-A992-71C9-0F43978BE572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B4C3C04B-D4E9-72B6-DD47-E3E2B35AA322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2FCFF7E3-6F92-6C7B-3921-384B8244518A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7A9D99E4-36C1-7339-7491-0B04E2EA158F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BEE63DBE-4B5C-290E-4A90-327499EA9BF8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9152F8D9-17F3-B35E-A7C7-F7CEEC7152A2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62EBFF93-4DE1-6D09-E796-65041BA8A715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B50BF271-5026-C534-0008-BF8E899883A4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7BFCC6BA-971E-9576-D342-EB22470F1CB9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4E4B5B49-D8DB-9784-AB05-F2ADD3B6F4EE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574F35D7-2907-EDD6-9EC7-FC69AE290293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0DF3821D-58C6-146B-ECE0-D085F9967976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D56C8B2B-4EE5-CB54-F039-FD12B57E5D05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D6D30230-C2B9-E5BA-8B32-76927CEED77C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2BD1B80B-2D3F-9376-A8A3-CCCFB9528E27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885953DC-A00E-F1CC-EC6A-24592B96FC51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4D59BCBE-E2AF-45A2-5A02-62962D2F4F24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91AF27B0-9161-919F-0ED5-AB36AE700714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8451EC83-6655-5635-5884-896FB8DBEC88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7A52DDD9-790A-0F8D-A510-D94A6BE83492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EDE91CBD-CA65-C131-76FD-D937E4425FC6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0065A52A-4591-64ED-DF46-29E400B27FBF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3D09CFB7-3517-C888-C028-A0697888125A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E2DED8ED-ADB8-2907-9B23-D29B040C55F8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0E472DAB-F8B5-4126-1FC8-0DDF5C289BBC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0A5DEFD-5CAF-87C0-0BE5-CB4023C32E99}"/>
              </a:ext>
            </a:extLst>
          </p:cNvPr>
          <p:cNvSpPr txBox="1"/>
          <p:nvPr/>
        </p:nvSpPr>
        <p:spPr>
          <a:xfrm>
            <a:off x="1199365" y="1588742"/>
            <a:ext cx="6114196" cy="10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vụ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vụ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bao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xóa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tin chi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vụ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F9898F42-0AF7-FCB2-DD52-7528EE42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87" y="2874375"/>
            <a:ext cx="6332220" cy="3143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2F28BB-5147-D1E9-F659-D47E5C6B1580}"/>
              </a:ext>
            </a:extLst>
          </p:cNvPr>
          <p:cNvSpPr txBox="1"/>
          <p:nvPr/>
        </p:nvSpPr>
        <p:spPr>
          <a:xfrm>
            <a:off x="2312221" y="6088753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dã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vụ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02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8BE7C-F2E9-99D2-3E2D-751426B30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C84369F4-E9BE-7EBE-CA2E-52B43F3D1FE8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3DB87A49-A75E-8162-F4BE-1BECC4FEB646}"/>
              </a:ext>
            </a:extLst>
          </p:cNvPr>
          <p:cNvGrpSpPr/>
          <p:nvPr/>
        </p:nvGrpSpPr>
        <p:grpSpPr>
          <a:xfrm>
            <a:off x="7040232" y="899638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FCDDC9B0-B260-50CF-3BD2-38D129010B0A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07DCAE01-A84D-D62E-0211-42652E175D0F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BCC13A9A-02D5-2721-C0D5-3906B1A0D459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FA532282-F2C2-F9C9-5794-0A02C20EC4BD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EB3CAC97-6319-305E-7B37-C12566C47BD0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4130EECB-A676-9C68-E0B2-41CC091DAD16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5B27D06E-DEB1-F264-AA75-9F49244A1AA2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3BF78A9B-0B63-2EE8-3CFB-4CDAFFDD0277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D76AC587-2E49-C245-C055-E4B3F015F5EB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5C900C81-E917-4F85-2557-51364FDE392A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C78C25BE-C7C6-BD75-8C3E-BEC349C1E5ED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537DAAFC-8E53-C8B9-CDA1-38C91B3AC749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DA4F884B-3A66-0A66-66F3-B5656D49A4CD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03092404-9F9B-3B36-5695-E970615B5B59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0DDCBBEF-4977-5910-609A-F8ECFE102A14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F4556416-B514-1931-7149-727BA71D07FD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A4F1A1AF-6D5B-33C8-B789-AEB715E9F484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247B09BB-D7DB-DDED-2F26-EBC7B8112CE4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21505229-4A5E-E1DD-D2E2-C71D6DD74B7C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E38D80E8-BE82-5CAB-BFF6-FFE708A9A525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1B595ABB-1E39-AD52-FC10-4CB9FCD6728B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804CE4C0-F33E-6A8E-B069-90417976585E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32298A82-E48E-C0EC-1EAD-300F0CBF7F51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855EA38A-685C-2007-3B2C-52C402846110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C0A552AE-D469-759E-018D-0B7666998B5E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F5C18E16-5AB7-77FD-1089-4F3C5F5354EF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BC9E9AE-1178-3EEE-EC45-6F04D47357CA}"/>
              </a:ext>
            </a:extLst>
          </p:cNvPr>
          <p:cNvSpPr txBox="1"/>
          <p:nvPr/>
        </p:nvSpPr>
        <p:spPr>
          <a:xfrm>
            <a:off x="7891165" y="4252883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vụ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2B683-14B9-46A2-0319-C238CCCCE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68" y="1520421"/>
            <a:ext cx="3503721" cy="2687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2ECCB0-D6BA-07ED-4CBB-42DAE802E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68" y="4202245"/>
            <a:ext cx="3503721" cy="2558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1A637F-C14B-BA2A-9712-FF0E91481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522" y="1520421"/>
            <a:ext cx="3621590" cy="2567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F4E13F-F0CF-1839-C5F3-0FBCCAA0B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522" y="4088232"/>
            <a:ext cx="3621590" cy="2607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A5740-EBF3-067D-CD37-B711E0102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533" y="1754232"/>
            <a:ext cx="4118859" cy="222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36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24933-1921-FA63-BEA3-0AED8D9A9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2867D3FE-D13E-B76B-F6EA-ADB89A5D2B78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F9D337A1-B664-7D77-A821-DEF042351C65}"/>
              </a:ext>
            </a:extLst>
          </p:cNvPr>
          <p:cNvGrpSpPr/>
          <p:nvPr/>
        </p:nvGrpSpPr>
        <p:grpSpPr>
          <a:xfrm>
            <a:off x="7040232" y="899638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74B4A590-78B4-786B-09D7-D16956596C7A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EF01637E-3991-3482-789A-24BE0F803109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B96CC9D4-FF5D-75D4-31E2-AADC5B28CAAA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300202B3-3927-ED74-ABFD-27F115545C76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4D2CD1C9-CF3D-84F9-6C53-A9F82D4903C5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52E7D791-7BBA-1A2A-62F6-DD0570447E64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43B375ED-B53F-A55F-9536-8B83100B9BCE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E83710EF-0BFA-A40C-552E-97CE38BC0872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A4C3DDCF-4B86-1C3E-FD15-46AA48008CF2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8DA00691-D0C3-8F31-7DA9-D94E74F3DD30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AACE4BD4-81BD-E98C-A187-E6D4A29600F8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269E9C1E-D685-7A58-A78E-29A44B5192EE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A0E41069-B37C-71B0-9A1B-31230E464496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F5F828CB-A37B-8B3E-00A5-82D8D7942C4B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6B15B249-DB00-37A7-EF98-F060FA46D3B6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618B38AA-F649-4AD8-FB62-498C6375939B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FA01541D-A003-A9EF-97FF-8557A1F5FD2D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488657DC-FD76-69FC-487F-14951EFC28C3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3569E3C1-41C3-746D-5DB8-039D087E7E56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932CFE5E-1723-CF8D-F779-B3457E05CCB9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9DD84825-F39D-E81D-D488-558C6ACC2902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7189662C-CE10-33D6-E815-923CD145204F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ADEF406E-8DE2-FF1A-5181-FE245A839E6E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E75007F9-B3F2-BF5A-0E9F-0DFAEBA1DCED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178740A2-0F60-C764-3F60-878FBF2E2B16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4A80FF67-8E4A-4811-2DD2-7CCD8F5562BD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43D8278-5BE0-7603-A284-81681BBEF33D}"/>
              </a:ext>
            </a:extLst>
          </p:cNvPr>
          <p:cNvSpPr txBox="1"/>
          <p:nvPr/>
        </p:nvSpPr>
        <p:spPr>
          <a:xfrm>
            <a:off x="628357" y="4536607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vụ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B5512F-D6EC-FDD4-2317-D2B92E34A3DB}"/>
              </a:ext>
            </a:extLst>
          </p:cNvPr>
          <p:cNvSpPr txBox="1"/>
          <p:nvPr/>
        </p:nvSpPr>
        <p:spPr>
          <a:xfrm>
            <a:off x="6096000" y="4921969"/>
            <a:ext cx="5314333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dung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vụ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vụ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81706-6F4A-EDDF-7A01-C2FBDAECA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42" y="1868129"/>
            <a:ext cx="4732450" cy="2552700"/>
          </a:xfrm>
          <a:prstGeom prst="rect">
            <a:avLst/>
          </a:prstGeom>
        </p:spPr>
      </p:pic>
      <p:pic>
        <p:nvPicPr>
          <p:cNvPr id="7" name="Hình ảnh 47">
            <a:extLst>
              <a:ext uri="{FF2B5EF4-FFF2-40B4-BE49-F238E27FC236}">
                <a16:creationId xmlns:a16="http://schemas.microsoft.com/office/drawing/2014/main" id="{AC1CFC64-BEA9-813D-7303-8F1456F66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229" y="1876222"/>
            <a:ext cx="5868414" cy="292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7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90A72-A4DD-B5CE-BBB3-875B60300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20B57D37-A136-A8AE-E4A9-643D561F4226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0C5A2742-ED49-997C-B4DC-DD5D49DD3943}"/>
              </a:ext>
            </a:extLst>
          </p:cNvPr>
          <p:cNvGrpSpPr/>
          <p:nvPr/>
        </p:nvGrpSpPr>
        <p:grpSpPr>
          <a:xfrm>
            <a:off x="7040232" y="899638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46B9CC67-C9F0-D2D7-F28B-502D57DB251C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9DFC0E11-C23B-FB4C-2259-36F4046A89FD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9B50C444-5816-B002-674E-E393E5D50A84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60231A88-45E4-8247-50CA-117426AD810F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1C74662E-F173-0C86-8B76-9F9C0CF927C4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A3D1F8DF-4D9D-DC02-CFEC-2EBAA44697C2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3D4A1DC7-379E-AEEB-6634-680EA933A669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9AE92C83-FA66-99D0-3A1C-087E22421BFF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CC0B03A8-8DC1-A100-8B63-BE1489E05634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86B3CD84-69B6-5489-942C-78AC292C4908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47CA6A87-BB63-F827-296B-2D1EA641E0DF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5B26AA2A-37A8-3D5C-7E69-DD9A3DC5BDD0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3E093861-3BA9-E0C5-76FC-93BE52724449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1F35297A-D351-3A53-4172-8EF9DD209160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AA044173-AE28-6CED-D82B-0347D96E19DB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4E96B263-06DB-2EC7-82D5-46AAC2DCC139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8AF535A2-6AA2-123E-00E6-52EE8B0F0CBF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9047C9CD-83C0-BFA1-695C-01A34839F757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8D2894EC-1DA5-A389-9BE6-AA58A20937EB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C178F8B8-C782-B063-7A27-8ACE31FADC2D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161BA468-5571-4693-A98C-7F1E1E8D742A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2D68EF01-528C-B651-584E-62198904D67A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E2521B79-8BFC-809C-E8CC-54D0FDFF958A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7D250F75-7C12-8EBF-6A87-29178B3CA382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3190C640-3288-2212-20A1-56D7E5A576E9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A2B05015-9817-7291-8049-C4EB24CEB997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374BC13-E322-EDBE-D119-1075471A6FC4}"/>
              </a:ext>
            </a:extLst>
          </p:cNvPr>
          <p:cNvSpPr txBox="1"/>
          <p:nvPr/>
        </p:nvSpPr>
        <p:spPr>
          <a:xfrm>
            <a:off x="1098874" y="5167629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vụ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5E8797-A532-21A8-A4D6-E0AAD2AC0A43}"/>
              </a:ext>
            </a:extLst>
          </p:cNvPr>
          <p:cNvSpPr txBox="1"/>
          <p:nvPr/>
        </p:nvSpPr>
        <p:spPr>
          <a:xfrm>
            <a:off x="6591248" y="5342129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cộng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phòng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5F2D0-E8B4-1BB0-43C0-8ED21BD3F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68" y="1827572"/>
            <a:ext cx="5210175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9AF9D-31B8-58FC-8CD1-685F25FF3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67" y="1848986"/>
            <a:ext cx="49339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27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FD620-D274-56A8-D324-C8B706836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1F2AE88B-DF26-2ED9-00AF-E17C2906D16C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683EB840-FC50-5283-17E7-46366E75F95C}"/>
              </a:ext>
            </a:extLst>
          </p:cNvPr>
          <p:cNvGrpSpPr/>
          <p:nvPr/>
        </p:nvGrpSpPr>
        <p:grpSpPr>
          <a:xfrm>
            <a:off x="7040232" y="899638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AA4D4C9D-6619-E534-F05F-35B84A2E7313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BF0CA3E2-020A-B44D-C54A-F6C9AE79A51E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AB4D2FA6-337A-4DDE-118E-D039B6EF0373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FA946659-0A8F-7A75-1FE5-EDE881DA7ED8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20BB248F-AAFE-4C25-5C4F-BE744F8D4D8C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48D20088-E504-1BF3-BAF9-BDDBD99DD31C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30672C19-B10B-DF38-13DA-4D21DC8BBDF8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5CBACDC9-974C-52F5-616F-22339D6D0557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5C1625F7-ED7C-E77C-42BC-6D794E6484A4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9D2E401D-C907-D2E4-4C3F-3D954A416C9D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3ACDBCC0-0D32-88B4-FFFD-4D3031419699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5C71766A-C4EB-7340-BDB5-377E5ADE4A0A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0CFEBC6A-E93F-85CB-1724-135C974C9D84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BD4AB896-182B-54BF-FA35-A04930F5C087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9F03F655-6223-12B9-DA28-0B0F16DBCD77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83323000-E950-34C3-5F2B-FD9C3111F56A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0C4C9090-28AA-AB3C-DDA0-EF1DCAD86F3F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AD530E11-2B54-9E0C-225F-9759CCDA2E05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0CB6C571-43A9-1F2F-811B-560A2A0E5E49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0D2BA289-2934-A585-E06B-3E1ABEF3322B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40D9538D-8034-4E8F-5D4A-05E95E133EFC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A3CDC793-4E6E-BF24-BEBD-53941D4C9B71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366E9A9C-0D89-4EA9-6501-A56FEDAE94D6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F2D9E170-688B-48D6-59A3-20671D98B300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85A91BD3-31E2-3260-80C1-BA361210715F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773DB958-678E-47F2-13C6-0C97625FC2F0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57A48BE-BABF-CF70-CB49-C1D765531A36}"/>
              </a:ext>
            </a:extLst>
          </p:cNvPr>
          <p:cNvSpPr txBox="1"/>
          <p:nvPr/>
        </p:nvSpPr>
        <p:spPr>
          <a:xfrm>
            <a:off x="1271936" y="1713145"/>
            <a:ext cx="6114196" cy="10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bao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xóa,tìm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D88FD649-21EE-B4E7-A1EA-356C6DEAB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583" y="2821288"/>
            <a:ext cx="6332220" cy="3434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2D31C2-F03C-8AE2-C622-AE3C299E3B13}"/>
              </a:ext>
            </a:extLst>
          </p:cNvPr>
          <p:cNvSpPr txBox="1"/>
          <p:nvPr/>
        </p:nvSpPr>
        <p:spPr>
          <a:xfrm>
            <a:off x="2163258" y="6296030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dã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khoản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389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B5D4C-1956-70EF-0207-A523D3553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037723D1-50A4-AB7C-D385-35185FE02C8E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6FB99586-699F-ADB5-10CF-395BE6096EF6}"/>
              </a:ext>
            </a:extLst>
          </p:cNvPr>
          <p:cNvGrpSpPr/>
          <p:nvPr/>
        </p:nvGrpSpPr>
        <p:grpSpPr>
          <a:xfrm>
            <a:off x="7040232" y="899638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3DF2DE77-4174-AF17-A7E2-2B51FFE30B7B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D3BDB8C7-2561-02A0-6DCB-9E3D07E8205D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2E59BF51-C01B-471C-347E-82F3236BAA1B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97B2F201-7704-F0F1-907C-060DB721CA27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E0432AA9-0F99-F1FD-847A-959729873BF5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5556D5BE-93DC-A181-4BFA-D79490684E28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77C2AC0D-A458-1D52-F750-576A8E09CD02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A4E65C2A-BB1F-6878-F35D-CCE8EAA8DE3A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ACC3011D-75A0-7750-D714-A7F41B352C9F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7854AAE0-7A0D-93C0-9809-B05C5A40C715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DF557C45-B523-2355-4B29-BA1869C66401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01A7D049-6781-B60C-DA06-23F4B06ED21B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7DE51B7C-561A-23C4-97C8-82D7ED39E9C7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5D0EB338-1D9D-7973-0336-F623B950FC68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BFA38918-E611-10D0-48B1-BDAD6662FFCB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7356AA2E-51F0-8771-AE86-399D3D08EF0E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CE67553B-442E-21DF-1B3E-9DC296A7EA38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314DB8EF-CC20-49EE-971E-ECBF5982A15A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B7F20438-9EE7-79D4-18EF-F03BC4C79BF6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EB7AA4E4-1875-A3CE-0BF4-E9D19F9C8065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351C283D-D171-09AA-AD00-6FC4695DD706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1C01F358-BB04-44E4-19EC-D7EF92E730D2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592BC432-D36F-E645-0899-B64D4FBA3604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FC669583-1CB6-754D-3248-4C1756B3969B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956F6F38-544F-8D42-6CCB-0F0C617F1B2F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4165B556-C9CD-3225-ECE1-EAEEA0F072CC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AADC89C-DCCC-9991-480A-22AD4CC64BF3}"/>
              </a:ext>
            </a:extLst>
          </p:cNvPr>
          <p:cNvSpPr txBox="1"/>
          <p:nvPr/>
        </p:nvSpPr>
        <p:spPr>
          <a:xfrm>
            <a:off x="8134303" y="4091531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khoản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2D4AB-7F2A-A0EB-21FB-F8A00B565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08" y="1496270"/>
            <a:ext cx="3132720" cy="2650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C97A0-4F9D-E5FA-1941-C75087926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38" y="4137406"/>
            <a:ext cx="3118190" cy="2650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8D87C-F7ED-C373-E73B-1735F8EC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714" y="1543075"/>
            <a:ext cx="3370377" cy="231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280E53-4508-5D9E-ACC8-429CB8F47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377" y="3854775"/>
            <a:ext cx="3370377" cy="29326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B16A9A-6BD8-BFB0-4076-85093B396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5304" y="2035691"/>
            <a:ext cx="4030025" cy="193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74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1BFCA-B676-84AC-0034-DF61D49B7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31FC42EA-DCF6-920B-C5CA-C9D8457BBFB8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1AE8D49A-E7C2-0208-D6C6-03C176BC2029}"/>
              </a:ext>
            </a:extLst>
          </p:cNvPr>
          <p:cNvGrpSpPr/>
          <p:nvPr/>
        </p:nvGrpSpPr>
        <p:grpSpPr>
          <a:xfrm>
            <a:off x="7040232" y="899638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A64BC3F4-3768-2029-18F7-6C780F0D1DC2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1D4971D2-1B0B-C73B-1356-0EB062C31373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E5B8A49A-6328-FAED-5687-33B22FCD6A06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8E8E16A1-CF4B-D3E8-A59B-3F5CF59F9401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78818C13-9A23-80F9-1E47-4AD840FAD64D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3EDC48CB-32B4-6FEA-5FCA-1AF973884778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897A6BAA-381C-F85E-E34C-DA6B57C5FAE9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F184CF84-8389-C7A0-655D-636EFD14C9AD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ABC13CEE-A55F-78C1-74F2-3A0354FDDD8D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A02243E5-F190-7B0D-34AD-CC7A4F880BFB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05E512E9-BDF2-C5BE-1912-14E9AB2BA60B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13A14DE6-C9E6-D05E-65B5-A8E6C5711955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0BA5ACD5-FD09-074C-5528-88B9E18A6D24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A9355AEB-BFC7-46D9-E775-3B03442DECED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DA2A2DB4-713B-0E73-E35A-2C585BC29889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E9EB25BC-2FDB-19DA-4D51-95F819C8378C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74AAF6E9-0393-5D5E-665F-98B38B67F198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F79B200C-9B1D-E246-D7BB-AEF3CC2E30DD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0A41A9E3-90C0-9C0D-02AB-BB997A89D1D5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BA73A011-3764-3005-E22E-789AABA3EE2E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FD0BF786-1584-78CC-82EB-257A8B1FDBC1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D343F99F-20CD-45DB-282A-88184E2571B2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9B08C3D8-CC95-9180-43F8-5FE24AFC0567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E9BF2606-A73D-946C-8E07-A707DDA59A2C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69B2C0A3-7F6C-549F-F8C3-BA1C50B0E6A5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5AA572D4-5A1E-F153-1D35-D1FFB3668AE8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C44DC60-527E-E675-1F05-8161515EF6F0}"/>
              </a:ext>
            </a:extLst>
          </p:cNvPr>
          <p:cNvSpPr txBox="1"/>
          <p:nvPr/>
        </p:nvSpPr>
        <p:spPr>
          <a:xfrm>
            <a:off x="1024845" y="4765868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khoản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95E02D-3D85-B964-ACF1-1F5A84186F12}"/>
              </a:ext>
            </a:extLst>
          </p:cNvPr>
          <p:cNvSpPr txBox="1"/>
          <p:nvPr/>
        </p:nvSpPr>
        <p:spPr>
          <a:xfrm>
            <a:off x="6711394" y="5172093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dung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khoản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A4D97-F173-224E-02F3-231702665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43" y="1868129"/>
            <a:ext cx="5172075" cy="2667000"/>
          </a:xfrm>
          <a:prstGeom prst="rect">
            <a:avLst/>
          </a:prstGeom>
        </p:spPr>
      </p:pic>
      <p:pic>
        <p:nvPicPr>
          <p:cNvPr id="6" name="Hình ảnh 48">
            <a:extLst>
              <a:ext uri="{FF2B5EF4-FFF2-40B4-BE49-F238E27FC236}">
                <a16:creationId xmlns:a16="http://schemas.microsoft.com/office/drawing/2014/main" id="{C3468F6F-B45B-D62F-B722-851FF33F8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127" y="1859689"/>
            <a:ext cx="5773404" cy="285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37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7DE7B-0E73-2BAA-6A4F-AAD37445A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81A5F4EE-6B58-7D5E-4530-90892248034B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CBD96664-B00B-6D54-6F2A-FEC7589BDEBD}"/>
              </a:ext>
            </a:extLst>
          </p:cNvPr>
          <p:cNvGrpSpPr/>
          <p:nvPr/>
        </p:nvGrpSpPr>
        <p:grpSpPr>
          <a:xfrm>
            <a:off x="7040232" y="899638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F0CF28F4-05EF-78C0-E16B-EFDC47DA0DD2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36BB585F-943D-95CF-E878-8B4E2EBBC193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88BC303F-5298-6714-AD87-65EDCC20C7AE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4F3F4D1A-00CF-93AA-E3B9-A72BF4555F32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31DA7D85-FBE9-45A7-A39F-F4E7AABCBCF4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2BE961AA-722D-4779-3EC0-2FCBFC1191E7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4FA509E1-2A81-7048-0386-4C3EF4F53CE6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7D18E049-B526-9EF0-5BD7-7BB8F7DFCEDC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286F2652-8A56-5F74-3284-2361ABCE3E4E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9AF8FD6A-348A-A8EB-C8E1-2F945E57EE4A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3051BA00-6F6C-982B-4ACA-C5BC52B328FD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F500C4B1-E3F3-0313-6958-C8677FA5F72C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5FBE289A-E141-F0FF-C84F-2080AEFAE6AF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7DDF18C5-2029-B052-4A6E-3E5C21D7E683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C1D5A62B-888A-E68C-CD0B-35D32373EB9C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4CF15AA0-EB79-5D0D-6CF2-2C27E18C066B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375DD7E4-312C-A574-A396-C1E71E671074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364CB32E-0922-275B-9820-40EFA4B416F1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BA6333C2-C4F0-EF91-9CD9-9C21755EEB4B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E8A5A2AF-A98A-FAD6-61DB-4BAD2347DECA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B3DDEAA8-FC50-5D9C-2BDD-6F0FC3E856D1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37460681-81BA-B220-1644-93F23E864027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A968544E-D97D-3D2D-CE00-CF80B7CF9215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23AE0CFE-CA23-B46A-2652-DBF61AD8AFC1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5E9255DD-8516-2422-1027-48E8DA3DA20F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6F0078D0-4C0C-F1CC-3520-CF6E6D1E4329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CCD31DB-0BC4-168B-CB5B-46787112137A}"/>
              </a:ext>
            </a:extLst>
          </p:cNvPr>
          <p:cNvSpPr txBox="1"/>
          <p:nvPr/>
        </p:nvSpPr>
        <p:spPr>
          <a:xfrm>
            <a:off x="1060774" y="5408858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khoản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6B65-02EF-544E-0C5A-82481D17A0DF}"/>
              </a:ext>
            </a:extLst>
          </p:cNvPr>
          <p:cNvSpPr txBox="1"/>
          <p:nvPr/>
        </p:nvSpPr>
        <p:spPr>
          <a:xfrm>
            <a:off x="6940381" y="5601539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cộng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ác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khoản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909B7-4927-2016-BCE7-D0FD23CE7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68" y="1848146"/>
            <a:ext cx="5172075" cy="3438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754A2A-AF3F-D9BD-6FD8-A107A699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293" y="1823682"/>
            <a:ext cx="531038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10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68196-38DF-BBB7-29C6-5C6E1DEA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8A7FE5D5-5C34-A1AC-C5C6-ABB874BB70D3}"/>
              </a:ext>
            </a:extLst>
          </p:cNvPr>
          <p:cNvSpPr/>
          <p:nvPr/>
        </p:nvSpPr>
        <p:spPr>
          <a:xfrm>
            <a:off x="284906" y="726942"/>
            <a:ext cx="9405004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3.5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98491BED-B8F4-A3CF-8495-A22CAF38B422}"/>
              </a:ext>
            </a:extLst>
          </p:cNvPr>
          <p:cNvGrpSpPr/>
          <p:nvPr/>
        </p:nvGrpSpPr>
        <p:grpSpPr>
          <a:xfrm>
            <a:off x="11421967" y="6249560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ADBDB171-61DA-F94A-E459-5FFEE2ADA7A1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2A32AE22-100E-A33C-85B5-95D3320D6BAC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DA74D960-2029-4134-466A-E30C3813CCFB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A9B28229-B204-2932-98C2-219A77A01830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D68BA8BB-4C36-EAE6-5B4B-9AFC11931B9C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20005733-BB1A-90FB-CC69-7264719242B7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FDE2740E-0500-54DC-6BF6-E01758D3B562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77CAC24D-B027-3621-5A7F-F3F694C3C316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E927F49B-FE8B-0F4B-EE8F-ECCC283E8D6C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F0E470F1-B4A8-D088-D1AA-E237AD100F97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762225DF-FE12-120B-C547-952C2E11F5B2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76C7846A-0F77-6E8C-BFCD-3D4C3F19A0B0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1C2722CB-89B2-4C6A-B67D-BF824D43725F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12157353-FADF-422E-B62E-2EDA9FA5EA78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12F49086-87C0-8DC8-8737-29AC839FF3BB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8E47AC8D-3AD6-DD3E-90EB-7E5D617FFF03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B5E2A2A7-E65C-2B36-C216-83B4026FB068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89383B9F-8DE1-F9C6-5A19-DBF27A7E758D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38DCCF89-6C2D-4C88-2544-F4A42E328D4A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0313C2CA-B908-0CDE-5122-92AE1C149B93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9870B4AB-F5A4-D55E-2B21-4969BED54C8E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15217457-651E-2A74-04FD-55F704D560B7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379C91EF-8DB4-2FFC-6606-B7A59C91AB13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01A6DF53-07C6-264F-C1F4-C9CA2F1FADBE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886F1B0A-F8C2-B3AA-0ACB-781103A18F0C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A3947A96-945E-500C-A488-BB2E8E1ADC54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8185E96-6BFB-FB0F-B6E4-CD546510933E}"/>
              </a:ext>
            </a:extLst>
          </p:cNvPr>
          <p:cNvSpPr txBox="1"/>
          <p:nvPr/>
        </p:nvSpPr>
        <p:spPr>
          <a:xfrm>
            <a:off x="1045984" y="1745743"/>
            <a:ext cx="6114196" cy="10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ban: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xóa,tìm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gửi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Hình ảnh 9">
            <a:extLst>
              <a:ext uri="{FF2B5EF4-FFF2-40B4-BE49-F238E27FC236}">
                <a16:creationId xmlns:a16="http://schemas.microsoft.com/office/drawing/2014/main" id="{88122C4E-9A7C-CD59-FC68-5AB7E9D3D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279" y="2874375"/>
            <a:ext cx="6332220" cy="2638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1E44BD-26F9-5959-A521-AD668C388883}"/>
              </a:ext>
            </a:extLst>
          </p:cNvPr>
          <p:cNvSpPr txBox="1"/>
          <p:nvPr/>
        </p:nvSpPr>
        <p:spPr>
          <a:xfrm>
            <a:off x="1569492" y="5618973"/>
            <a:ext cx="6018663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dã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phòng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</a:t>
            </a:r>
          </a:p>
        </p:txBody>
      </p:sp>
    </p:spTree>
    <p:extLst>
      <p:ext uri="{BB962C8B-B14F-4D97-AF65-F5344CB8AC3E}">
        <p14:creationId xmlns:p14="http://schemas.microsoft.com/office/powerpoint/2010/main" val="2614260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29326" y="2929210"/>
            <a:ext cx="1317049" cy="713150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vi-VN" altLang="vi-VN" sz="3200" b="1" spc="30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01</a:t>
            </a:r>
            <a:endParaRPr lang="en-US" altLang="zh-CN" sz="3200" b="1" spc="30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529326" y="3825240"/>
            <a:ext cx="7146737" cy="713150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r>
              <a:rPr lang="en-US" altLang="vi-VN" sz="32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Cơ</a:t>
            </a:r>
            <a:r>
              <a:rPr lang="en-US" altLang="vi-VN" sz="32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Sở</a:t>
            </a:r>
            <a:r>
              <a:rPr lang="en-US" altLang="vi-VN" sz="32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Lý </a:t>
            </a:r>
            <a:r>
              <a:rPr lang="en-US" altLang="vi-VN" sz="32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Thuyết</a:t>
            </a:r>
            <a:endParaRPr lang="vi-VN" altLang="vi-VN" sz="3200" b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38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B71A2-100E-A287-DE22-8A6B3EF85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FE259DE4-4E05-9058-DBDB-2630FC35C047}"/>
              </a:ext>
            </a:extLst>
          </p:cNvPr>
          <p:cNvSpPr/>
          <p:nvPr/>
        </p:nvSpPr>
        <p:spPr>
          <a:xfrm>
            <a:off x="284906" y="726942"/>
            <a:ext cx="9405004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3.5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AD652ED9-4713-D78F-8AC4-B1B431D6B288}"/>
              </a:ext>
            </a:extLst>
          </p:cNvPr>
          <p:cNvGrpSpPr/>
          <p:nvPr/>
        </p:nvGrpSpPr>
        <p:grpSpPr>
          <a:xfrm>
            <a:off x="11421967" y="6249560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2031D82B-0113-39F4-0FD1-656EB8146555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78636EE1-3C5E-30F9-D5B1-4C559D516F20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A5F187E2-E7DB-F6A3-934C-6656B7889E35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C1B5F08C-4212-42F8-FB21-909D07B30212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B4997DDA-1D25-0915-18B3-24A79902D083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0C23613A-EA81-0671-50B1-D0B1D4AAFC26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A1B32051-BE64-CE99-C92F-478881A78F7B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74FAD47F-90E8-4D44-6E74-EAE44E3FA362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FF94A3F6-D3D5-C7C8-7781-C5935B9FFDA7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D83CBEB0-E30F-5D98-0EFA-956B4E807CF0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B137F64E-7459-EC93-5B4A-975C0E49C0A9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AD4F7FC2-2C47-9F5E-385E-A55D30B9AA08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62F3EA52-3CB7-CC5C-1303-FF9C3CC6C3A6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564CC12C-5D8B-1676-CDF1-8A7554E5B2FE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3B8EED99-2224-A2F3-9663-76075022C8C3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3ECD4731-596A-5826-DAB2-8AB2B8444BBF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90EBDF1A-8481-D451-700E-1EFEF1B2A030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B95431F3-4CD4-E494-C4D0-74476485E28C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37AEB640-E22F-CD86-51C8-1C919513C32D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19CA4B3B-B84F-EFDC-0FCC-3EA24A12DD93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77E60147-1BE6-CC19-670D-3959035A3D15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DF161755-8521-C39E-1849-D835B8F53E09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69389D26-0987-C8FE-E6B9-AE1C39FB889B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309BAB49-66D7-E37F-3E9B-E38835F44F40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BA5C6BBD-D997-6BB9-33D0-6605315CFBBB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C6F75407-2E7F-1957-9C45-A09E07A9381A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68F3C1F-AD86-A5D3-63D6-06EB5476327E}"/>
              </a:ext>
            </a:extLst>
          </p:cNvPr>
          <p:cNvSpPr txBox="1"/>
          <p:nvPr/>
        </p:nvSpPr>
        <p:spPr>
          <a:xfrm>
            <a:off x="8112252" y="3955850"/>
            <a:ext cx="4231773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phòng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2FF125-CB7A-6233-77C9-03D08C82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68" y="1541599"/>
            <a:ext cx="3788847" cy="232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A7B08-276D-8B8B-36D5-3474ADF43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65" y="3845744"/>
            <a:ext cx="3771750" cy="2403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0D75B6-F1D8-D09E-F0EC-228922D82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150" y="1541599"/>
            <a:ext cx="3788786" cy="2264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A6814A-39CA-6D87-C501-5E5DF7BAC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150" y="3801699"/>
            <a:ext cx="3788786" cy="21825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8749A6-4E3A-A717-4F0E-4B4B71C78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0712" y="1907889"/>
            <a:ext cx="3634854" cy="174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84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2E29E-EC3F-12D5-3C64-A4F7C52D5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782CEEB0-2D7E-CACF-27D0-12D6A99E6DB7}"/>
              </a:ext>
            </a:extLst>
          </p:cNvPr>
          <p:cNvSpPr/>
          <p:nvPr/>
        </p:nvSpPr>
        <p:spPr>
          <a:xfrm>
            <a:off x="284906" y="726942"/>
            <a:ext cx="9405004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3.5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639681F2-FB72-4F22-2C8B-ABC001C8D5A8}"/>
              </a:ext>
            </a:extLst>
          </p:cNvPr>
          <p:cNvGrpSpPr/>
          <p:nvPr/>
        </p:nvGrpSpPr>
        <p:grpSpPr>
          <a:xfrm>
            <a:off x="11421967" y="6249560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01E462BE-9EAD-3F04-E2EF-BFFC948662F9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D570E663-884D-AD8C-57BA-595023026A05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ACD4DB5E-6A52-4520-EEE0-41995C676B53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7C6F5AE6-4059-A4A0-411B-ADC2B631FB88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10471AAD-8B6F-AFFF-CD1F-CCFCDE73D330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8DC5F787-EE92-C9B6-194A-80EE74BEDCD9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244F87D5-9C21-A4A1-EBF7-AF9AFF64A2AE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9AABC1AC-5752-9491-19E5-3D1A36E47EFA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52B4E285-7714-7024-E2BF-F46E75DB8EC6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0CB20FF0-29AF-9248-2BEE-16B7F7A75727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8C674929-96A8-0E10-AF2A-B2FDF397397A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EB3EBDF8-45C4-8B8F-E6A8-11B3D779443B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9B6EF54C-C1EF-C14E-7856-3B8E8D4E3F90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9A1F076E-EB5B-A050-7741-4E546FEE8E27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1E420181-03E9-7415-00EF-194A4E1D2944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F76D59FE-EAFB-69E7-E7DC-7430C5EB49D8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CF0CEDC0-06ED-8507-BF78-E29DB21E81DC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9607279F-4A77-DD03-8048-DC8988E68146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4CB97CF4-73C1-6B79-9DB4-2B0F3B7E6BFF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3571EB62-D60D-1402-8103-8F83B23A790F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BDB4047E-081A-856C-D6D4-B452CDEB72F2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30D2108F-ECBB-847D-8466-51409AB1000E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3A677333-9E84-8714-A0BA-A0FFD4996330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F394E1DC-B06B-4382-5AEF-E1C4588182C3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6C5BC384-8244-2DA0-787B-B4F42DF62022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AFE4BD8C-2101-6147-FBC5-D7746198D7A7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40BCE0-EEA5-F287-27C3-080AA6446AE2}"/>
              </a:ext>
            </a:extLst>
          </p:cNvPr>
          <p:cNvSpPr txBox="1"/>
          <p:nvPr/>
        </p:nvSpPr>
        <p:spPr>
          <a:xfrm>
            <a:off x="284906" y="5540899"/>
            <a:ext cx="6018663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tíchQuản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phòng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E9170-14A4-08DF-8B78-A437A69F6A9F}"/>
              </a:ext>
            </a:extLst>
          </p:cNvPr>
          <p:cNvSpPr txBox="1"/>
          <p:nvPr/>
        </p:nvSpPr>
        <p:spPr>
          <a:xfrm>
            <a:off x="6096000" y="4949328"/>
            <a:ext cx="6018663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dung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phòng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819B6-16A6-8D20-4D5C-0AD3B91F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68" y="1666519"/>
            <a:ext cx="5124450" cy="3743325"/>
          </a:xfrm>
          <a:prstGeom prst="rect">
            <a:avLst/>
          </a:prstGeom>
        </p:spPr>
      </p:pic>
      <p:pic>
        <p:nvPicPr>
          <p:cNvPr id="7" name="Hình ảnh 49">
            <a:extLst>
              <a:ext uri="{FF2B5EF4-FFF2-40B4-BE49-F238E27FC236}">
                <a16:creationId xmlns:a16="http://schemas.microsoft.com/office/drawing/2014/main" id="{D22262D7-CBF6-D380-7631-1C0948BF9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78" y="1902956"/>
            <a:ext cx="5746322" cy="275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45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95145-6273-96BE-E58C-D9B8344EF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71C44C44-5DCE-745F-704D-9147B28CF0C2}"/>
              </a:ext>
            </a:extLst>
          </p:cNvPr>
          <p:cNvSpPr/>
          <p:nvPr/>
        </p:nvSpPr>
        <p:spPr>
          <a:xfrm>
            <a:off x="284906" y="726942"/>
            <a:ext cx="9405004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3.5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45E4E3E3-9F01-D1AF-A54A-696481F2519E}"/>
              </a:ext>
            </a:extLst>
          </p:cNvPr>
          <p:cNvGrpSpPr/>
          <p:nvPr/>
        </p:nvGrpSpPr>
        <p:grpSpPr>
          <a:xfrm>
            <a:off x="11421967" y="6249560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B5002D8F-F023-9BC4-0C0F-7BBBD5FE7C76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7F233FB6-5593-AF81-2880-54CDA7B6887B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75A7A2A6-920E-E065-3466-46779A79FA5E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78CFA137-5F48-80CF-A2F5-E35BC5AAAA8B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EB899237-179D-0B32-02E2-3B69C2F707B6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B83852C9-40C3-BCF6-CA37-3F818F44F329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E021B52D-AA84-9100-451E-171DA4793815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380F4CE4-E9CA-1C53-1EF9-8CD1FB69FC56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E60CA7E4-BA19-1757-89FA-677B08E1EE2D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A348F42B-A8CA-C458-FF2A-8648DE1AA31E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D8ED8C39-3B2F-5BFE-B387-2CFCF8E32243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8F493770-D33E-F200-A315-0AD9B968EEAE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C37A5024-C1AE-29E7-F2A9-4B973E053D94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6196347C-63B8-BC8C-DF9B-4D295E1C53B3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CFE6B9BC-BFEE-FB01-5330-935116B3E7B2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5E72DD4B-A5E7-0409-426D-11EDC30C4D3C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BFA68E3E-572B-040B-8A04-CF7A02D23B80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0A8EE59A-E49D-66D0-2579-2B6AD6D19AB8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63CDDB22-EDFC-787A-B505-C73C37E5A871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125CF18E-450C-40EF-1881-0809D513EC51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DD272FF2-E29A-1427-68D0-29B6C37EADBF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01D72A15-AA81-104F-437D-C1A364110FAB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8370FA08-90B0-89D4-6D50-1CCAE9F4F71B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C9A3FD93-96FE-383D-3CE1-C3821C654534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E2A9E260-E6A0-5010-A17E-90114F4743C4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54912FF9-9472-72D1-7502-C93B225518F4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F3085-0F86-D2D5-BCAB-C2100872C5C3}"/>
              </a:ext>
            </a:extLst>
          </p:cNvPr>
          <p:cNvSpPr txBox="1"/>
          <p:nvPr/>
        </p:nvSpPr>
        <p:spPr>
          <a:xfrm>
            <a:off x="333357" y="5141749"/>
            <a:ext cx="6018663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phòng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DC58F8-1872-8FA9-F441-6753A92E5E93}"/>
              </a:ext>
            </a:extLst>
          </p:cNvPr>
          <p:cNvSpPr txBox="1"/>
          <p:nvPr/>
        </p:nvSpPr>
        <p:spPr>
          <a:xfrm>
            <a:off x="6096000" y="5292043"/>
            <a:ext cx="6018663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cộng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phòng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57615-14AE-49A1-DBF9-858F9CAC4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02" y="1914525"/>
            <a:ext cx="4972050" cy="3028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F2B3DC-9C83-9370-2ADF-57E8AEE9A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056" y="1914525"/>
            <a:ext cx="51149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34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A89DF-8196-0D80-2F2B-866B9557F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41293AF9-AA05-2CAB-D0A7-CA723494C728}"/>
              </a:ext>
            </a:extLst>
          </p:cNvPr>
          <p:cNvSpPr/>
          <p:nvPr/>
        </p:nvSpPr>
        <p:spPr>
          <a:xfrm>
            <a:off x="475974" y="561970"/>
            <a:ext cx="9691607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3.6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41C3C7D5-8D30-3EB2-A1F4-42CF640EE516}"/>
              </a:ext>
            </a:extLst>
          </p:cNvPr>
          <p:cNvGrpSpPr/>
          <p:nvPr/>
        </p:nvGrpSpPr>
        <p:grpSpPr>
          <a:xfrm>
            <a:off x="11297207" y="6290504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3F0D7ECB-D5EF-41BD-DADC-FA21025E5617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F6B2CC45-0936-23C1-94D9-E0C7D1C67C34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BFCFCAE2-6AE1-E772-5A07-015A1EEA273C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D089E50E-2C64-1180-9531-0480633CF1C6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0358E8E9-F62F-3A28-B757-DFA1522771EF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B8E67078-E9A8-DD28-368A-A0F887D6E07A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4961A18C-6CAE-F116-508F-CF154B75A8C6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039D555C-9D7A-A38A-F75C-324C2621CBA3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DF8F4048-AE3B-DF5E-8630-0CC0D5FF45E8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88CBC16D-52F1-48B6-2FA4-65AAC20B68E5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27FF5480-BBA4-AB01-5916-F77EF6848F7E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FFAB75F1-75C8-733F-B8C5-FF57F283A34A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CA759C96-26F4-90EA-3071-27716AEE38EE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05C73B4F-C155-5079-F1A7-45A2DD1A27C4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47EF16E5-FB73-5176-D851-066DD1E68BBC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3CFA28EC-FD27-66AE-13AC-F1734D1A10E4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3B7187FE-08D2-5129-0887-769D309DAC76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DF039955-2B44-93D6-75A5-B75E99C8AED1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2BE438E8-1AD8-82FE-9151-F895435F659D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5CF2E0C1-FDC2-7696-0658-3D36C40D1B52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86BA92BC-47ED-53B2-EB98-C60F451C7C41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46E6C3A1-06F4-BFD8-92B8-C3086B47C177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86346DE3-0DA2-B4D4-22DA-D128BFEC83C1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3B909CD0-56D4-26A6-B790-A4A9D2766F43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4E02304B-6AA9-2C56-BD76-0A1D9E809D40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164BF317-F86A-7CF5-EE32-0F34DB3C9F23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7A0B2B-6A53-299D-DD3D-8F64DD2B607D}"/>
              </a:ext>
            </a:extLst>
          </p:cNvPr>
          <p:cNvSpPr txBox="1"/>
          <p:nvPr/>
        </p:nvSpPr>
        <p:spPr>
          <a:xfrm>
            <a:off x="1503088" y="1568092"/>
            <a:ext cx="6114196" cy="10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Trưởng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xóa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gửi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ban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Hình ảnh 18">
            <a:extLst>
              <a:ext uri="{FF2B5EF4-FFF2-40B4-BE49-F238E27FC236}">
                <a16:creationId xmlns:a16="http://schemas.microsoft.com/office/drawing/2014/main" id="{FBA9A556-2480-A7B6-401F-B2FBD3456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37" y="2749083"/>
            <a:ext cx="6332220" cy="2785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720E7C-03AB-23CD-836E-CB2EB586E2CE}"/>
              </a:ext>
            </a:extLst>
          </p:cNvPr>
          <p:cNvSpPr txBox="1"/>
          <p:nvPr/>
        </p:nvSpPr>
        <p:spPr>
          <a:xfrm>
            <a:off x="2047165" y="5602433"/>
            <a:ext cx="6220045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dã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622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352DD-19BD-9455-3243-1C7F448D0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07F1CCAE-D0BF-C451-029B-8563F9F33363}"/>
              </a:ext>
            </a:extLst>
          </p:cNvPr>
          <p:cNvSpPr/>
          <p:nvPr/>
        </p:nvSpPr>
        <p:spPr>
          <a:xfrm>
            <a:off x="475974" y="561970"/>
            <a:ext cx="9691607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3.6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5BF20BF2-88EC-3949-ABD7-E2BD7242BA49}"/>
              </a:ext>
            </a:extLst>
          </p:cNvPr>
          <p:cNvGrpSpPr/>
          <p:nvPr/>
        </p:nvGrpSpPr>
        <p:grpSpPr>
          <a:xfrm>
            <a:off x="11297207" y="6290504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6B65F55B-2B82-51D4-0637-50909BAE76D3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2991DDBB-32EB-352B-5865-99AEA65188F7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1B7C2809-FE77-D85A-98AB-AEAEB26787AC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732F36E5-9C2B-59B8-ADC9-0B2B998D9CC7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2990432D-A4CB-D1E1-94A5-2C708199D001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F2D59CA9-0FC2-0871-9BD5-B4807CE464B0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F75653CB-2120-CE50-A0DD-4DE796AB4AC2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284FB8CD-2C51-576D-708B-E78BA978C78A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42716396-8F15-021C-F552-7CDFCC9D0014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9F87FEBF-8166-32AA-A501-10AA0BDB8ED5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322E9755-C1B8-2A25-A8A6-9B2BD85ADD7A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554C4C5F-BA74-E3F6-01D2-C6793D925F6F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F759B1EF-5E1F-91E3-C47D-9BD3A753F8C6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66A965AA-2F44-37E5-A5F8-E182B7222FB5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0C78BEC2-5F93-67AA-1E58-7A5F84DA9FA3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1704447D-088E-E95C-AE89-3B7793FA9AEF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62C1B32F-FD5B-4BF3-5691-5093E22090CA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9B2FBD05-5DEA-79F9-FE2D-79DC49765CE9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39A16EA2-FBE0-FE61-8DC7-0A9BB18453AD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5119B111-F2C8-D0F3-4058-00BF3E8D9A90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3A5DCC34-316F-DA69-80BC-F8AC82BDD321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EE781BC8-1FFD-4C92-ABB3-9626404A18BC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F7AAD34C-FADB-DE5C-71BD-752BCC60DF16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24C0289B-CACA-3B7F-A665-8C312D70575A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5E5D9322-4357-2EC3-FFE1-EE32CF8C7EC7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C399AF6B-32AE-893A-8712-7769ACB0E861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4E57AA-1148-27A0-8D8E-702A7AE0EE45}"/>
              </a:ext>
            </a:extLst>
          </p:cNvPr>
          <p:cNvSpPr txBox="1"/>
          <p:nvPr/>
        </p:nvSpPr>
        <p:spPr>
          <a:xfrm>
            <a:off x="8691262" y="3318566"/>
            <a:ext cx="3152632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8A5046-AF88-7860-5728-62C120F1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48" y="1543909"/>
            <a:ext cx="3677901" cy="2349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03C97-ADE8-9106-DC23-019BC541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8" y="3885458"/>
            <a:ext cx="3677901" cy="2211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19E40F-1D5E-422B-7DF4-AB3423730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750" y="1563753"/>
            <a:ext cx="3739535" cy="2236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71E7FB-5F76-AB33-85DB-B5F32FB79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750" y="3800274"/>
            <a:ext cx="3740043" cy="25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00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16DE4-7ADE-61DC-66DC-52B5B8171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328F0418-0DF6-0466-2BE2-5019C6C0B6D4}"/>
              </a:ext>
            </a:extLst>
          </p:cNvPr>
          <p:cNvSpPr/>
          <p:nvPr/>
        </p:nvSpPr>
        <p:spPr>
          <a:xfrm>
            <a:off x="475974" y="561970"/>
            <a:ext cx="9691607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3.6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ACB0DE67-1976-A61D-9BBB-E797FABE0D07}"/>
              </a:ext>
            </a:extLst>
          </p:cNvPr>
          <p:cNvGrpSpPr/>
          <p:nvPr/>
        </p:nvGrpSpPr>
        <p:grpSpPr>
          <a:xfrm>
            <a:off x="11297207" y="6290504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E615E5DC-A9B6-9FB4-5910-D5C8BD85DADC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3931B252-61B4-E57D-D728-DA936B84017B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B9AE1F11-8287-B48D-B663-2A5558F4FD25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2AF8C9DB-74CA-958F-E792-E997D40ECC92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E7B119FB-89E3-2E63-1470-0AB2C3126D52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A8468904-37E2-87D6-1BE1-5DB68153BB83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02988DA9-9891-0DBE-2C9F-2F1D65F517A1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55F22FFA-078C-9643-F766-1B9742A9C725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E63991F3-A19A-EF4E-4670-8F2ECFDE6D75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6C9A736B-18A0-6458-02BB-54B91F123D6A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B87EE221-4538-8CE9-307F-789F8A73A080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665A8239-EAF4-D79B-338F-AFEA57C9B61D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EA5C0B2F-FEEC-1AD7-C9C0-859EABF6ABAE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1218DB34-ED27-A190-A152-487F8E8AAE81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D8F5A586-0A76-4AAD-D5FD-CEBAB561DD14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DC42B5EF-1994-38CD-7DB4-999AF7BA6D51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80B94A7C-05FC-DAD5-4ED2-99DAC3F50520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4A406338-EAC4-D975-CE2E-3A3E4B1E2A73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A0AB8886-C799-D0F0-4802-7801DBC9E593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5539EE6C-6154-6A2F-2790-314E3293268B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D85CE51A-7F2F-D6C5-C04E-3C4AE57664DC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B3674E28-B704-D51D-F7FB-DD1F487E1815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197C0DEF-34CF-5E58-9FA3-1A2BD37FDD4C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B7E470AE-8DF4-BAAC-C271-86DF82BD7C3C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80CE009D-7C29-D033-CEBD-39342CABCDE2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D2972166-9538-629B-009C-68D38CF962F9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CD2ED8-7EC9-1A11-CC6B-7F6A31C03799}"/>
              </a:ext>
            </a:extLst>
          </p:cNvPr>
          <p:cNvSpPr txBox="1"/>
          <p:nvPr/>
        </p:nvSpPr>
        <p:spPr>
          <a:xfrm>
            <a:off x="147242" y="4443530"/>
            <a:ext cx="6220045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410720-5A5E-EC8B-2B25-AFF2575378F4}"/>
              </a:ext>
            </a:extLst>
          </p:cNvPr>
          <p:cNvSpPr txBox="1"/>
          <p:nvPr/>
        </p:nvSpPr>
        <p:spPr>
          <a:xfrm>
            <a:off x="6096000" y="4828892"/>
            <a:ext cx="6220045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dung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AEA41-D2EC-C3BB-5A90-573E2DE5F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40" y="1930305"/>
            <a:ext cx="4895850" cy="2409825"/>
          </a:xfrm>
          <a:prstGeom prst="rect">
            <a:avLst/>
          </a:prstGeom>
        </p:spPr>
      </p:pic>
      <p:pic>
        <p:nvPicPr>
          <p:cNvPr id="9" name="Hình ảnh 50">
            <a:extLst>
              <a:ext uri="{FF2B5EF4-FFF2-40B4-BE49-F238E27FC236}">
                <a16:creationId xmlns:a16="http://schemas.microsoft.com/office/drawing/2014/main" id="{AD52D5EA-7CDC-C6C2-B27F-4BA22AE04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287" y="1929752"/>
            <a:ext cx="5851169" cy="275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A1D88-2920-73D9-BE66-B43598AB6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9A1DAE31-7DD1-FB61-9AD3-71E92A719A1F}"/>
              </a:ext>
            </a:extLst>
          </p:cNvPr>
          <p:cNvSpPr/>
          <p:nvPr/>
        </p:nvSpPr>
        <p:spPr>
          <a:xfrm>
            <a:off x="475974" y="561970"/>
            <a:ext cx="9691607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3.6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98798292-2F95-D448-02AB-904080D84300}"/>
              </a:ext>
            </a:extLst>
          </p:cNvPr>
          <p:cNvGrpSpPr/>
          <p:nvPr/>
        </p:nvGrpSpPr>
        <p:grpSpPr>
          <a:xfrm>
            <a:off x="11297207" y="6290504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A59023A9-E379-3083-4EF7-AD95E8A21728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C6DA59C4-1F86-5C66-0D25-C7907DE5DC99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B67CC8C6-F045-A672-77F1-5C441F7275BA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84DBAC1F-FBBB-AF7F-ADFC-A755C1AC7516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4608877B-23C4-F1B6-2078-26C068C27A0E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064CEA57-535A-3829-8824-CC93EF33FF0C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BF3CBFB8-3476-7C0C-6DFA-622DBD9CE6B6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9CE2EBA1-2FDB-A4D8-3DD5-BA4F856BBD06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415AC709-A7AB-11C3-61E2-921B0A711CA0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D0EA15ED-B86F-4410-E4F1-24A16908DEBD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98741EC3-1C69-3A39-ACFD-A061A6B5115B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5EF216DA-2F6A-6683-1B8C-0CC3DA1F450D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E96C66AD-AB08-50B3-68C8-524AD4A1C877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AF253557-59DB-B7AA-01E5-AECF8F8CDB6B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6DF454D0-233C-7D73-ED06-0F3012386B39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C5D517F1-EF2D-47A1-7C9B-339A8AC5FAEF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9AF0390B-98C0-A7D9-4768-70CBB630405E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D31BE8C9-0D29-163D-B1BB-46B81CB4D48B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4D0860EC-77B0-F4B3-ED66-1218E149AB23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B8201570-F696-9771-5005-A0273F5B4E75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6D17A6B2-97D4-C68A-6922-266144573E74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25377EA8-5687-7FA8-9950-98706C4145D6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35FB7420-6855-0268-41EB-ADDF587BC6BA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171B334F-8136-090E-452D-40327EEC2785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3A83A71A-2DDA-18CE-A98C-424E750570EC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AE4C9239-AB1A-25D2-BE35-5664D01D424F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4442025-7AA6-C1CD-F420-3FFADA8FAD4C}"/>
              </a:ext>
            </a:extLst>
          </p:cNvPr>
          <p:cNvSpPr txBox="1"/>
          <p:nvPr/>
        </p:nvSpPr>
        <p:spPr>
          <a:xfrm>
            <a:off x="475974" y="5026202"/>
            <a:ext cx="6220045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3C61E-10D8-340E-5570-A729A9C588F1}"/>
              </a:ext>
            </a:extLst>
          </p:cNvPr>
          <p:cNvSpPr txBox="1"/>
          <p:nvPr/>
        </p:nvSpPr>
        <p:spPr>
          <a:xfrm>
            <a:off x="6403176" y="5089907"/>
            <a:ext cx="6220045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cộng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7FF51-AF07-9C13-8DFB-059A012E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68" y="1741847"/>
            <a:ext cx="5347496" cy="3176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F4CFC6-998A-217E-8FF1-3B347C911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176" y="1768103"/>
            <a:ext cx="49720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3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3EC0A-6F0F-FF86-85BF-1267E94BB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FB6C3281-A61C-1C98-DC79-89F738C9480B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3.7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danh_chấm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2736531C-71F9-8549-E86A-D8E5B1A557AF}"/>
              </a:ext>
            </a:extLst>
          </p:cNvPr>
          <p:cNvGrpSpPr/>
          <p:nvPr/>
        </p:nvGrpSpPr>
        <p:grpSpPr>
          <a:xfrm>
            <a:off x="7940984" y="1005363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0D761F4E-1B4D-B472-A762-DDE4C4F578F8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09919F01-D358-2546-9DA0-BC96883F50BF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A971A183-A164-5C1D-B8E6-131F272A2569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1A763DBD-ABE1-A6E2-33F5-96D8730EE8B9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4786402D-90CC-BC59-0EA6-24E81A5E57E6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80A19F4D-B980-9B64-8DA7-97ABD285994C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6808CA53-581D-CDDC-7559-F5857BE4C0D3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AF413B2D-CD05-E593-F3D4-8FBE5B2DCFEE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92A4AB35-5C44-9C69-962B-2F087B8E6CB2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E7446E10-9858-3BAB-29B6-27A1EE0CB569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E7B48862-BFF7-E05C-8436-CD55A4396E3B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E91830F6-997E-8621-08AE-5D7E18506C96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DDFBBFA8-A6E1-ECF8-085F-475B5DA2CA05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0B4C586B-4EEA-1234-F06B-AA359598C002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321DD225-B7B5-30D5-17D9-AC07BD812193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585CF566-25E1-FCAB-9EED-534EDC38B139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4E760CED-9410-D72C-7D3F-ED99E05C7C5A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FA84144B-9A1C-9403-6350-4A237F818377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C054BA02-6279-349C-4376-FA55B5DDC940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3AEB02DA-147F-03A5-71E3-A3DD2DE1ECED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0A5F25A5-1A15-2BF6-B2BC-68B9B0361885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DA8F0E9C-AFF0-EA2A-19E1-966587CE7887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87C84B4E-91EE-F388-8E08-570B584687CC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7390D381-D71A-4C74-3ED6-309F2DBDD392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3D9F9DC5-D834-2EA5-5011-FAD104CB29E4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02FC2264-5863-8CF5-ECA0-78A9A2F897C0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0256FB-EEAE-F0FD-AAAE-9E2A78E380ED}"/>
              </a:ext>
            </a:extLst>
          </p:cNvPr>
          <p:cNvSpPr txBox="1"/>
          <p:nvPr/>
        </p:nvSpPr>
        <p:spPr>
          <a:xfrm>
            <a:off x="538149" y="1808271"/>
            <a:ext cx="5026373" cy="1341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-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chấm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chấm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ghi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0A26EB-BF48-07E1-D354-18600725E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16" y="3249071"/>
            <a:ext cx="4572000" cy="1590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C0014-FA8D-055B-D576-FDF99A0544FA}"/>
              </a:ext>
            </a:extLst>
          </p:cNvPr>
          <p:cNvSpPr txBox="1"/>
          <p:nvPr/>
        </p:nvSpPr>
        <p:spPr>
          <a:xfrm>
            <a:off x="354843" y="5070121"/>
            <a:ext cx="6220045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dã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Điểm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danh_chấm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8879FE-6390-4B90-BAE7-50967C078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447" y="1756139"/>
            <a:ext cx="4552950" cy="3581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AD33FE-A4AE-BB8C-33DE-1C2A4593A490}"/>
              </a:ext>
            </a:extLst>
          </p:cNvPr>
          <p:cNvSpPr txBox="1"/>
          <p:nvPr/>
        </p:nvSpPr>
        <p:spPr>
          <a:xfrm>
            <a:off x="5708015" y="5522504"/>
            <a:ext cx="6220045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Điểm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danh_chấm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68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4BC39-8375-800C-19A1-DB6881828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AB1F728E-4EE6-0523-D066-6EA5D6F07842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3.7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danh_chấm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28EE91AB-ADA9-A880-68F0-C27A77CA2F29}"/>
              </a:ext>
            </a:extLst>
          </p:cNvPr>
          <p:cNvGrpSpPr/>
          <p:nvPr/>
        </p:nvGrpSpPr>
        <p:grpSpPr>
          <a:xfrm>
            <a:off x="7940984" y="1005363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4F503F3B-6EFF-070A-D926-1DF55AE6AABF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BDCC285B-6B15-A5E7-AA1F-714BC9658D63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53FF7138-0C29-B3EC-446E-D6EB43A78239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57771C1C-4487-2818-3CB0-D9CD23DE1F5F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3F64835F-688E-3F57-8CDF-C1FB7AA10D8B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7CA5BF2A-53BF-45D0-F8EF-613C8491347F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35AF0D91-B44D-2FAB-E6A3-6F4C7A7C58BB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5D53405F-8295-53DC-8FCB-E6F000A49048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0C50F285-27BA-B252-D908-9BC6FCCCCC2A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34097C0A-46C4-53A2-0FC6-4786FAE5243F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A6D51D6D-A6C2-4ED2-DA0B-37CC1FA0E587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D816503B-3F18-4B43-BC36-E33AE08053D9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6A3C8A48-FB59-335A-BC4A-A480C41864FD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43F3D380-6441-6DA4-366D-62E9807F0F99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52AD5014-29C3-5368-C98A-CBB6FDEFD4D9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2E7542D6-4204-1E5C-2394-6FE2AE31B3C4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ED473B6A-042B-8A32-370B-B8AC5CF9F912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5E289F52-D443-CFAC-9C7A-2D815E51D7B9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0450A61D-C43C-2721-C4FD-F2FAA5358EB5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2AB8B6FD-7631-E87A-963C-4DE6E0A98DB6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CC102FA1-4432-CBDC-3914-A7C32B68471A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AEB045D7-BA08-92AA-644C-82405D1003F5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412996AA-1E40-34C8-6C67-482B07FC32DA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772D5E7E-B723-9154-204D-C5AAA285C135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5AB11BEA-880F-7B51-9078-F58830B064F0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2F370E85-012F-4F60-F5A2-A8A0AE228443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B1D0F9-E7DA-46E9-A967-204454BF8867}"/>
              </a:ext>
            </a:extLst>
          </p:cNvPr>
          <p:cNvSpPr txBox="1"/>
          <p:nvPr/>
        </p:nvSpPr>
        <p:spPr>
          <a:xfrm>
            <a:off x="575217" y="4461803"/>
            <a:ext cx="6220045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lóp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Điểm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danh_chấm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09E8DB-F752-7395-6441-664EA39B3269}"/>
              </a:ext>
            </a:extLst>
          </p:cNvPr>
          <p:cNvSpPr txBox="1"/>
          <p:nvPr/>
        </p:nvSpPr>
        <p:spPr>
          <a:xfrm>
            <a:off x="6572834" y="4362618"/>
            <a:ext cx="6220045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dung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Điểm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danh_chấm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944BC-99C2-0DD7-D7C8-1EBB782D3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17" y="2418042"/>
            <a:ext cx="4867275" cy="1895475"/>
          </a:xfrm>
          <a:prstGeom prst="rect">
            <a:avLst/>
          </a:prstGeom>
        </p:spPr>
      </p:pic>
      <p:pic>
        <p:nvPicPr>
          <p:cNvPr id="6" name="Hình ảnh 52">
            <a:extLst>
              <a:ext uri="{FF2B5EF4-FFF2-40B4-BE49-F238E27FC236}">
                <a16:creationId xmlns:a16="http://schemas.microsoft.com/office/drawing/2014/main" id="{D1C712C1-4CBB-0EB7-3A52-1F2A1D42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76" y="2429486"/>
            <a:ext cx="5232120" cy="17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5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2ACB7-D79A-ECF4-8EBA-847B82BCD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FCE41EBA-2F8A-32E4-E352-8569317090D1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3.7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danh_chấm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BCD27A58-DAC2-D3A7-3696-966155C6DA42}"/>
              </a:ext>
            </a:extLst>
          </p:cNvPr>
          <p:cNvGrpSpPr/>
          <p:nvPr/>
        </p:nvGrpSpPr>
        <p:grpSpPr>
          <a:xfrm>
            <a:off x="7940984" y="1005363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D1B727CA-C1DC-C903-A172-02ACBF4BB11B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CE591D9D-8DD5-2AFC-3856-CA0C007D2528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C846B801-23AE-EFE6-53F2-E05B67CB471B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32EAC637-1092-0ACB-9A85-3A7E0FC20089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E49C4BFA-1E3A-1AF7-50C2-A01AA0D28BE6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209880A0-0F4C-30BB-B531-578E031DFD06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74470EA8-1665-E89D-3C0D-3157FA147C11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A7E72551-DAA4-48E9-D1BA-AE3F763872A5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DB3D0845-F0B9-F7E6-5944-B674FE0DF914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97B672C9-7248-0E87-1DB7-FA1E26BB0963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C8471805-97EC-2786-8C06-16D7F8877272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F792FE38-8373-A7BF-680F-F16A2C29BA05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26E11769-030E-8F9B-7A51-B3D30305127F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A6D7720B-71FD-9723-FC89-39AF0A786F1E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18797A3E-5930-F7C7-A133-FCAEC21B1641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792FEE5D-C955-66E2-8376-9261DEDC9385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85287014-AD9A-5163-1091-9A53D2BE384D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72B3EEE0-65B7-535A-5187-7ED59A61335D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C7C28DF9-81B7-5E5A-0913-04DA66E16D21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C7149A62-8E68-D68B-2CAD-A305E5B93308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0E8B2B0D-B704-51F4-56D9-40D4CFCE030E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84C7F1C6-C1AB-170D-A56F-A2112F670D45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6E2B698D-76C1-DF45-DBE4-71412A0E5D7B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56D48A30-7E5E-0FBF-03B5-D7C339C31F69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4CAF28A6-F298-10F2-B29D-42CB254F2261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8F5BBEC3-B2DF-D7B8-F490-2B6A32402A5A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A3CB952-4E3E-6E0E-7916-4675432958A4}"/>
              </a:ext>
            </a:extLst>
          </p:cNvPr>
          <p:cNvSpPr txBox="1"/>
          <p:nvPr/>
        </p:nvSpPr>
        <p:spPr>
          <a:xfrm>
            <a:off x="680335" y="4439394"/>
            <a:ext cx="6220045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Điểm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danh_chấm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0320A-D63A-9A0D-0CF4-3AF2252D6AD4}"/>
              </a:ext>
            </a:extLst>
          </p:cNvPr>
          <p:cNvSpPr txBox="1"/>
          <p:nvPr/>
        </p:nvSpPr>
        <p:spPr>
          <a:xfrm>
            <a:off x="6572834" y="4713481"/>
            <a:ext cx="6220045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cộng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Điểm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danh_chấm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CBE42-A172-3AD9-864E-958C551C1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65" y="2150368"/>
            <a:ext cx="4933950" cy="213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D783AE-23F6-CFA9-4E0F-8960E7214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088" y="2150368"/>
            <a:ext cx="4686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33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/>
          <p:cNvSpPr>
            <a:spLocks noChangeAspect="1"/>
          </p:cNvSpPr>
          <p:nvPr/>
        </p:nvSpPr>
        <p:spPr>
          <a:xfrm>
            <a:off x="457480" y="2617772"/>
            <a:ext cx="1272304" cy="1272304"/>
          </a:xfrm>
          <a:prstGeom prst="ellipse">
            <a:avLst/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vi-VN" altLang="vi-VN" sz="4800" b="1" dirty="0">
                <a:solidFill>
                  <a:srgbClr val="011448"/>
                </a:solidFill>
                <a:latin typeface="Noto Sans"/>
                <a:ea typeface="Noto Sans"/>
                <a:sym typeface="Noto Sans CJK Regular" panose="020B0500000000000000" pitchFamily="34" charset="-122"/>
              </a:rPr>
              <a:t>01</a:t>
            </a:r>
            <a:endParaRPr lang="en-US" sz="4800" b="1" dirty="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sym typeface="Noto Sans CJK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44035" y="2842382"/>
            <a:ext cx="2508743" cy="161795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vi-V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Khái</a:t>
            </a:r>
            <a:r>
              <a:rPr lang="en-US" altLang="vi-VN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niệm</a:t>
            </a:r>
            <a:endParaRPr lang="vi-VN" altLang="vi-VN" sz="3200" b="1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1299151" y="3718455"/>
            <a:ext cx="2726940" cy="1385745"/>
          </a:xfrm>
          <a:custGeom>
            <a:avLst/>
            <a:gdLst>
              <a:gd name="connsiteX0" fmla="*/ 0 w 2459182"/>
              <a:gd name="connsiteY0" fmla="*/ 0 h 888919"/>
              <a:gd name="connsiteX1" fmla="*/ 955964 w 2459182"/>
              <a:gd name="connsiteY1" fmla="*/ 858982 h 888919"/>
              <a:gd name="connsiteX2" fmla="*/ 2459182 w 2459182"/>
              <a:gd name="connsiteY2" fmla="*/ 609600 h 888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9182" h="888918">
                <a:moveTo>
                  <a:pt x="0" y="0"/>
                </a:moveTo>
                <a:cubicBezTo>
                  <a:pt x="273050" y="378691"/>
                  <a:pt x="546100" y="757382"/>
                  <a:pt x="955964" y="858982"/>
                </a:cubicBezTo>
                <a:cubicBezTo>
                  <a:pt x="1365828" y="960582"/>
                  <a:pt x="1912505" y="785091"/>
                  <a:pt x="2459182" y="6096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>
              <a:latin typeface="Noto Sans CJK Regular" panose="020B0500000000000000" pitchFamily="34" charset="-122"/>
              <a:ea typeface="Noto Sans CJK Regular" panose="020B0500000000000000" pitchFamily="34" charset="-122"/>
              <a:sym typeface="Noto Sans CJK Regular" panose="020B0500000000000000" pitchFamily="34" charset="-122"/>
            </a:endParaRPr>
          </a:p>
        </p:txBody>
      </p:sp>
      <p:sp>
        <p:nvSpPr>
          <p:cNvPr id="10" name="Oval 14"/>
          <p:cNvSpPr>
            <a:spLocks noChangeAspect="1"/>
          </p:cNvSpPr>
          <p:nvPr/>
        </p:nvSpPr>
        <p:spPr>
          <a:xfrm>
            <a:off x="3926450" y="3584264"/>
            <a:ext cx="1251923" cy="1363548"/>
          </a:xfrm>
          <a:prstGeom prst="ellipse">
            <a:avLst/>
          </a:prstGeom>
          <a:noFill/>
          <a:ln w="19050">
            <a:solidFill>
              <a:srgbClr val="F8C0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vi-VN" altLang="vi-VN" sz="4800" b="1" dirty="0">
                <a:solidFill>
                  <a:schemeClr val="bg1"/>
                </a:solidFill>
                <a:latin typeface="Noto Sans"/>
                <a:ea typeface="Noto Sans"/>
                <a:sym typeface="Noto Sans CJK Regular" panose="020B0500000000000000" pitchFamily="34" charset="-122"/>
              </a:rPr>
              <a:t>02</a:t>
            </a:r>
            <a:endParaRPr lang="en-US" sz="4800" b="1" dirty="0">
              <a:solidFill>
                <a:schemeClr val="bg1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sym typeface="Noto Sans CJK Regular" panose="020B05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93269" y="2980138"/>
            <a:ext cx="2987537" cy="1819876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vi-V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Yêu</a:t>
            </a:r>
            <a:r>
              <a:rPr lang="en-US" altLang="vi-VN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cầu</a:t>
            </a:r>
            <a:r>
              <a:rPr lang="en-US" altLang="vi-VN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sử</a:t>
            </a:r>
            <a:r>
              <a:rPr lang="en-US" altLang="vi-VN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dụng</a:t>
            </a:r>
            <a:endParaRPr lang="vi-VN" altLang="vi-VN" sz="3200" b="1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sp>
        <p:nvSpPr>
          <p:cNvPr id="17" name="Oval 14"/>
          <p:cNvSpPr>
            <a:spLocks noChangeAspect="1"/>
          </p:cNvSpPr>
          <p:nvPr/>
        </p:nvSpPr>
        <p:spPr>
          <a:xfrm>
            <a:off x="8190731" y="2633233"/>
            <a:ext cx="1272304" cy="1272304"/>
          </a:xfrm>
          <a:prstGeom prst="ellipse">
            <a:avLst/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vi-VN" altLang="vi-VN" sz="4800" b="1">
                <a:solidFill>
                  <a:srgbClr val="011448"/>
                </a:solidFill>
                <a:latin typeface="Noto Sans"/>
                <a:ea typeface="Noto Sans"/>
                <a:sym typeface="Noto Sans CJK Regular" panose="020B0500000000000000" pitchFamily="34" charset="-122"/>
              </a:rPr>
              <a:t>03</a:t>
            </a:r>
            <a:endParaRPr lang="en-US" sz="4800" b="1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sym typeface="Noto Sans CJK Regular" panose="020B0500000000000000" pitchFamily="34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5203194" y="2842382"/>
            <a:ext cx="2987537" cy="1272304"/>
          </a:xfrm>
          <a:custGeom>
            <a:avLst/>
            <a:gdLst>
              <a:gd name="connsiteX0" fmla="*/ 0 w 2431473"/>
              <a:gd name="connsiteY0" fmla="*/ 880693 h 880693"/>
              <a:gd name="connsiteX1" fmla="*/ 1018309 w 2431473"/>
              <a:gd name="connsiteY1" fmla="*/ 56347 h 880693"/>
              <a:gd name="connsiteX2" fmla="*/ 2431473 w 2431473"/>
              <a:gd name="connsiteY2" fmla="*/ 139474 h 88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1473" h="880693">
                <a:moveTo>
                  <a:pt x="0" y="880693"/>
                </a:moveTo>
                <a:cubicBezTo>
                  <a:pt x="306532" y="530288"/>
                  <a:pt x="613064" y="179883"/>
                  <a:pt x="1018309" y="56347"/>
                </a:cubicBezTo>
                <a:cubicBezTo>
                  <a:pt x="1423554" y="-67189"/>
                  <a:pt x="1927513" y="36142"/>
                  <a:pt x="2431473" y="13947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>
              <a:latin typeface="Noto Sans CJK Regular" panose="020B0500000000000000" pitchFamily="34" charset="-122"/>
              <a:ea typeface="Noto Sans CJK Regular" panose="020B0500000000000000" pitchFamily="34" charset="-122"/>
              <a:sym typeface="Noto Sans CJK Regular" panose="020B0500000000000000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4F2156-5D9B-3D2C-3630-20C542763BF5}"/>
              </a:ext>
            </a:extLst>
          </p:cNvPr>
          <p:cNvSpPr txBox="1"/>
          <p:nvPr/>
        </p:nvSpPr>
        <p:spPr>
          <a:xfrm>
            <a:off x="5000751" y="4162982"/>
            <a:ext cx="33924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Công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cụ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kế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và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xây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dựng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mềm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ea typeface="Noto Sans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圆角矩形 27">
            <a:extLst>
              <a:ext uri="{FF2B5EF4-FFF2-40B4-BE49-F238E27FC236}">
                <a16:creationId xmlns:a16="http://schemas.microsoft.com/office/drawing/2014/main" id="{2E5880D6-CB1C-932C-78CA-2E8FAFA2C486}"/>
              </a:ext>
            </a:extLst>
          </p:cNvPr>
          <p:cNvSpPr/>
          <p:nvPr/>
        </p:nvSpPr>
        <p:spPr>
          <a:xfrm>
            <a:off x="526824" y="837335"/>
            <a:ext cx="697917" cy="550729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vi-VN" altLang="vi-VN" sz="3600" b="1" spc="300" dirty="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1</a:t>
            </a:r>
            <a:endParaRPr lang="en-US" altLang="zh-CN" sz="3600" b="1" spc="300" dirty="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6" name="圆角矩形 28">
            <a:extLst>
              <a:ext uri="{FF2B5EF4-FFF2-40B4-BE49-F238E27FC236}">
                <a16:creationId xmlns:a16="http://schemas.microsoft.com/office/drawing/2014/main" id="{514086A7-ED0F-0DAF-DB00-3E0BBD791D15}"/>
              </a:ext>
            </a:extLst>
          </p:cNvPr>
          <p:cNvSpPr/>
          <p:nvPr/>
        </p:nvSpPr>
        <p:spPr>
          <a:xfrm>
            <a:off x="1419872" y="837335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sz="3200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Cơ</a:t>
            </a:r>
            <a:r>
              <a:rPr lang="en-US" altLang="vi-VN" sz="32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sở</a:t>
            </a:r>
            <a:r>
              <a:rPr lang="en-US" altLang="vi-VN" sz="32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lý</a:t>
            </a:r>
            <a:r>
              <a:rPr lang="en-US" altLang="vi-VN" sz="32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thuyết</a:t>
            </a:r>
            <a:endParaRPr lang="vi-VN" altLang="vi-VN" sz="3200" b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778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9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1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/>
      <p:bldP spid="9" grpId="0" animBg="1"/>
      <p:bldP spid="10" grpId="0" animBg="1"/>
      <p:bldP spid="10" grpId="1" animBg="1"/>
      <p:bldP spid="10" grpId="2" animBg="1"/>
      <p:bldP spid="15" grpId="0"/>
      <p:bldP spid="17" grpId="0" animBg="1"/>
      <p:bldP spid="17" grpId="1" animBg="1"/>
      <p:bldP spid="17" grpId="2" animBg="1"/>
      <p:bldP spid="18" grpId="0" animBg="1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B1285-1B19-D721-2EAB-FA71E129A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D7B7ABE7-188A-9F2F-FC56-04CD113F0051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3.8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996F1504-7E30-4113-157A-5671873E7C6F}"/>
              </a:ext>
            </a:extLst>
          </p:cNvPr>
          <p:cNvGrpSpPr/>
          <p:nvPr/>
        </p:nvGrpSpPr>
        <p:grpSpPr>
          <a:xfrm>
            <a:off x="7940984" y="1005363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F8706185-E4B1-9137-2D13-E2812B2BE08F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30699005-AC0E-BD76-A24A-8A33ADAD51F7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AAAF900B-B24C-E879-07E5-E90C63022E87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23BA46A6-7C5B-9881-CEA5-83B4AA099FB8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AC29839E-18FB-A2E4-D490-513FB92281D2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49AB27A9-675D-41C2-70F4-682680BE6C40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41807107-C8D6-2561-B88B-F4D0B67C47C2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D9607668-F100-DDB9-12AA-4E93D6D909C5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D9EE8F40-A785-AA33-BCBA-32DCED6DDFF1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A475D9AA-B263-0C26-7391-4BCE4BDFA8C4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5472D7CB-41C3-487A-4AE0-E072FD23763B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1AE0AA8E-F0BC-8AA5-F213-66C37A0E5063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848970FE-1E4E-A62C-AE74-4672C385A150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29381672-3328-57EF-F99D-B61682219AF8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35BDB0EE-E78C-A83B-15B7-B11A8A9A569B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C54C93E7-44C1-5587-112A-B98C96B4F4BA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42B63D9B-61A3-B1EC-8ED8-17D186D504D7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81277027-4C63-A4E2-AA3D-C5F7CAB504E6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0B31AFFE-ADF8-D46F-1462-13B85CC980C2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0F4BE951-0D99-0C48-447E-92DAC3889786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7A9AA4B1-DD41-FA5D-178E-A9A41193EE1E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2C3D2063-A104-4CEC-143C-7CA9AE621F5F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D77E490C-05D7-7786-C8DE-6A6524141AED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A0ED1D38-5026-6121-096C-B8A2CA13D819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68741EFF-1528-46A0-0998-02D56B8CD54D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3911B739-5D93-627A-9BAF-9F0354E1736D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E14D03-80D7-3B80-0A63-2A293771DCA2}"/>
              </a:ext>
            </a:extLst>
          </p:cNvPr>
          <p:cNvSpPr txBox="1"/>
          <p:nvPr/>
        </p:nvSpPr>
        <p:spPr>
          <a:xfrm>
            <a:off x="393633" y="1713145"/>
            <a:ext cx="5076104" cy="10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file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trữ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chia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sẻ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bao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Excel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PDF.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787DC-836F-EDE8-38E3-07731B11C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52" y="3019304"/>
            <a:ext cx="4940785" cy="2354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0DF237-01DE-B9B5-E76F-AC1D48CAF259}"/>
              </a:ext>
            </a:extLst>
          </p:cNvPr>
          <p:cNvSpPr txBox="1"/>
          <p:nvPr/>
        </p:nvSpPr>
        <p:spPr>
          <a:xfrm>
            <a:off x="528952" y="5657953"/>
            <a:ext cx="6220045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dã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BF16D0-12C8-C372-FDEC-9249EDEB2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971" y="1718807"/>
            <a:ext cx="4438650" cy="3409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F7ECA6-C5C5-6726-C74B-CDC32384CE01}"/>
              </a:ext>
            </a:extLst>
          </p:cNvPr>
          <p:cNvSpPr txBox="1"/>
          <p:nvPr/>
        </p:nvSpPr>
        <p:spPr>
          <a:xfrm>
            <a:off x="6604480" y="5247889"/>
            <a:ext cx="6220045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385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810B1-3C2A-66FD-3AD8-C130094FC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3A466086-7115-F775-1FF3-38A38FE6D2BF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3.8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CE2A7D1C-2C4A-3813-CF86-A77CF8A76866}"/>
              </a:ext>
            </a:extLst>
          </p:cNvPr>
          <p:cNvGrpSpPr/>
          <p:nvPr/>
        </p:nvGrpSpPr>
        <p:grpSpPr>
          <a:xfrm>
            <a:off x="7940984" y="1005363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70EDBB43-796D-31C1-F680-F27330016772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072E4E6D-7533-6EE2-2BC8-E2BABC1FD57D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8D6CBCCE-EAE6-3D10-BC6B-EB8BD502B7DF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7C0523BF-2F85-D391-5FDF-64093D4411A4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EA9B22F9-9E71-3D11-055D-034AFDE44A47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2A6EA91B-6EB6-CD09-D349-9B610E9CAD0B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ACCD5413-3AF8-4ABA-2EFA-8F09896F7B5A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F4E3077C-B934-2C2D-184A-33A2B2E7E469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3899EE0E-AFE5-FCE9-3189-A5B29B73E5BC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E6DF6BC7-7D2D-9506-5D05-25007C918C76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9B960A0A-6054-0D8A-0E7D-477B7AE3BED8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9245AE38-60D2-A5BB-95D9-8310F009B787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1DD1CCC8-6CCE-6482-7380-40BAB4785F0A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520A6BF8-9EB3-08A8-3A24-FBF4E4B6EEAC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010AAE75-0057-20CB-D755-6D992AA17AFF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D0D4762F-896A-8A19-9046-A226ADBE5ECD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FC76D0DE-9580-987E-F355-D1E7BB390055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E6B29B5E-6EFE-3A36-89DA-269CDF714F46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A9BC89FB-8CB2-7D19-8DE5-05BC206B5C70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65E6F98C-2231-BF49-F203-E5481E3BD2E7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ADE41B65-792B-3227-43EB-5B2127E6C6AB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E3B08F03-F091-B54A-B561-A942732B0421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78AF8C42-4836-3B9C-D7F6-E0897193D43A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787EBD36-296E-604F-25D3-875249F51101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7E629E04-62A7-7A4B-3259-596E6097F321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43464D0D-C9B1-8927-F61B-BAA7ECB3C4A8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67E23FC-8EBB-C858-27DE-545830F48C23}"/>
              </a:ext>
            </a:extLst>
          </p:cNvPr>
          <p:cNvSpPr txBox="1"/>
          <p:nvPr/>
        </p:nvSpPr>
        <p:spPr>
          <a:xfrm>
            <a:off x="1156749" y="5110177"/>
            <a:ext cx="6220045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F70CC-E074-7A69-A25C-C5B94C28D5DF}"/>
              </a:ext>
            </a:extLst>
          </p:cNvPr>
          <p:cNvSpPr txBox="1"/>
          <p:nvPr/>
        </p:nvSpPr>
        <p:spPr>
          <a:xfrm>
            <a:off x="6768253" y="4965672"/>
            <a:ext cx="6220045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dung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53EBE3-3929-FCB8-1543-416AE1C7D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8" y="1790700"/>
            <a:ext cx="4829175" cy="3276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53B291-F71B-41EB-356B-10980AE83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57" y="2038350"/>
            <a:ext cx="5737860" cy="278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3030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B6EBD-382D-7082-CF54-A22C10685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3B92D31E-DC70-4282-9ACD-7B8665733B78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3.8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165AE316-5E5E-B978-E74F-3F78CD663C84}"/>
              </a:ext>
            </a:extLst>
          </p:cNvPr>
          <p:cNvGrpSpPr/>
          <p:nvPr/>
        </p:nvGrpSpPr>
        <p:grpSpPr>
          <a:xfrm>
            <a:off x="7940984" y="1005363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9B59C716-E730-0427-3B80-3186957B55FF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8F720C22-C83A-1FD7-924B-F7F1FABC49C6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6450C792-9B1E-174F-6C0A-F218F95B8A08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0DA85C2E-5684-CB2B-B6AE-5195721618B2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7B50E75C-6424-C5DC-F47A-A96C73690078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094BA36D-D14C-6EB1-8BEE-16ACD637815C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28D92BF7-BA8F-2AFE-1F3F-D0AC66A8E7EA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343A19B5-1029-7D58-007B-7AD8A9FD9E7E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EA28334D-A452-DCB3-9D5F-C925FB60ECCD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1D2382C0-4CDB-C547-33A8-B57D9674BF6B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F15274E9-C84A-45DD-C1FD-2F32721E2E52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C8EEF7B6-ABC8-5BF6-9B50-D0C45F8102DA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B083A6DC-0B2F-DBFC-4D0A-89184D1A7AA0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11055C14-CDAE-1378-A5A9-CD5E7A3037BD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BC523BF2-CFE8-6DF0-9CD3-7661BCDEF0F7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66D525B0-A400-6E12-270C-E41E9E18E9E0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8CA0061F-7582-2765-3173-CAD936D7D83A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BEDA6880-593D-90C6-E663-6FDD4BB7D35E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2974A71E-5ED9-94EF-D6F5-721921D22A56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4391FE82-962C-32B1-C83F-14E2CFEEB45A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8E01F464-65B2-E89C-F225-7C39EAF2BD8F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4A62E426-8A57-9C4C-663B-F7471650214D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0C7E5E06-97DE-CE00-AF3C-3F2EAA5D2211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6DF34795-8623-70C6-9CF2-DC5541AFE77A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AAF71EC4-21ED-DFD1-0E6E-0414F69EE87D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FCEA42E1-485B-58FF-2F65-D94CD1CB45CE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8D1736A-0CED-78E0-2BE4-422A5347F5C4}"/>
              </a:ext>
            </a:extLst>
          </p:cNvPr>
          <p:cNvSpPr txBox="1"/>
          <p:nvPr/>
        </p:nvSpPr>
        <p:spPr>
          <a:xfrm>
            <a:off x="2376035" y="3077458"/>
            <a:ext cx="6220045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AA07D0-80DF-CE9C-9CB6-24B98C502E9B}"/>
              </a:ext>
            </a:extLst>
          </p:cNvPr>
          <p:cNvSpPr txBox="1"/>
          <p:nvPr/>
        </p:nvSpPr>
        <p:spPr>
          <a:xfrm>
            <a:off x="6835004" y="4584743"/>
            <a:ext cx="6220045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cộng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9E110-79E0-998F-4B75-992D77AA6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81" y="1702692"/>
            <a:ext cx="7701230" cy="1373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EC5ABC-1599-DC25-0D67-718E273E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75" y="3813210"/>
            <a:ext cx="6023199" cy="231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28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E6876-5A8A-F60E-2777-2E4A8520D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CE3FF73C-4B8A-D56E-9F6C-118210A3C609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quên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4FB8F969-E281-7CFA-BFC4-2BECE42F1DE4}"/>
              </a:ext>
            </a:extLst>
          </p:cNvPr>
          <p:cNvGrpSpPr/>
          <p:nvPr/>
        </p:nvGrpSpPr>
        <p:grpSpPr>
          <a:xfrm>
            <a:off x="7940984" y="1005363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088EAFA2-698C-B988-7EF0-492273256EEF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11D38D23-9A50-9CD9-5AD1-1696364887F4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B40C0FB2-5192-A04A-CCE5-D772AF1AC689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DE4864EF-5845-469A-09C7-C65A4E95EF64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C8ADA402-A6A7-189C-39AA-9473DD760D28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C2594802-203E-0813-7EF0-00EC3BE3AB05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D553F6C0-1EEC-1B07-48E9-8AD5AE94B6E5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69BAFEE3-F3EF-B143-45B4-9DE8B4BE0FF1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457C5F50-BB4E-C26E-F194-0192BD2686FB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EE81B5EB-8510-DA79-C6FE-4CA6652953D1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013F9EC3-113C-3D2A-9CE1-97CDE3FFE719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A02FD20E-AACE-A5B8-2DF5-ED5A16D430E2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D54D2F43-AD55-549E-243F-7DA9633FDD98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57248300-0B26-EFF1-6C95-C0ACE2DB19FA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D3831A7F-2333-77DF-6A4A-8F8FB8FA1BF3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053F5C92-F89A-D14E-A059-959D3FF8B133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15026CB5-AD03-B184-344A-A76086E1E01D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40914918-3A5D-1EFD-F1BA-DA8675B979DD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839D8377-CF8C-09E7-9F98-2FCEC16D1E64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F63148E7-A07D-A698-38A9-ED916F6A1698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AC8A9ADB-3306-BBA1-BD63-B072AEF17330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C120B2C2-460C-618C-4874-08877153314B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0FDC1D20-E526-3D2F-4FD9-A54FF03844A4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BDBA3898-C370-BEF1-4326-EDD48066687B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C799B14D-F8DD-973C-24D4-F940CB80FEDF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858131F3-01F5-BC1A-C936-52F4DD13BBED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C140133-B89E-B5BC-4DB1-C0B85B2E567E}"/>
              </a:ext>
            </a:extLst>
          </p:cNvPr>
          <p:cNvSpPr txBox="1"/>
          <p:nvPr/>
        </p:nvSpPr>
        <p:spPr>
          <a:xfrm>
            <a:off x="371276" y="1695966"/>
            <a:ext cx="4818423" cy="1341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Quên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khôi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phục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quên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khôi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phục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gửi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email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F9C41D-CBE5-89F1-A8CD-7A2D487B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" y="3161399"/>
            <a:ext cx="4193392" cy="1778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72C72-E2AA-FE10-40CB-3AAD5BDB89D3}"/>
              </a:ext>
            </a:extLst>
          </p:cNvPr>
          <p:cNvSpPr txBox="1"/>
          <p:nvPr/>
        </p:nvSpPr>
        <p:spPr>
          <a:xfrm>
            <a:off x="780318" y="5064513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dã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Quên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298F64-F6FA-FDFF-1AD7-B7CC62564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665" y="1653413"/>
            <a:ext cx="4677932" cy="37711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66269C-E9AD-0CA8-5F5D-E2EFAC27B837}"/>
              </a:ext>
            </a:extLst>
          </p:cNvPr>
          <p:cNvSpPr txBox="1"/>
          <p:nvPr/>
        </p:nvSpPr>
        <p:spPr>
          <a:xfrm>
            <a:off x="6462519" y="5603109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Quên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076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3E3BC-2B79-66BF-5AAD-F8CFABECA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8A65DB75-45E3-0753-8171-47B4C59FAC94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quên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9A128338-DEBB-2216-9A59-F1B631ACA5E0}"/>
              </a:ext>
            </a:extLst>
          </p:cNvPr>
          <p:cNvGrpSpPr/>
          <p:nvPr/>
        </p:nvGrpSpPr>
        <p:grpSpPr>
          <a:xfrm>
            <a:off x="7940984" y="1005363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5ECB6FA7-81B5-2A4E-6362-927AB5F79DEF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AEFDB041-DE1D-D757-38E8-21DFBA5E81E9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70B4F683-0E7F-723B-F26F-088C377EA4DB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A4F10FB5-A9DC-5C0A-2E0F-E18CC73EC4B0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7EEAA2A5-B185-491D-6BC2-4623CCCF7001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AAD590BB-B231-3011-E250-54954B70778E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3447A4BD-FA04-3A26-2591-399A94EADD18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50CB2A9F-96CE-744E-903D-6D655A05DCDC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6AE4FC38-2601-66E8-AA89-04049D49C817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52990614-E94E-3C88-B02B-5FECD1CC4E32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920D4B17-BA49-A1A4-703B-1C872BED3E8A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C5DBEE22-D92A-F621-44B6-22EC26D49E1C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0170F894-8E5C-830C-7246-EE270978D77F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473F4A93-770B-CEDA-6DB3-1EAAF86DC395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BA6CABD3-021C-6D87-475B-973BF4B2F3D5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20FF3621-39F1-61F4-8630-E52414C3BD3E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5AFFCB8D-D012-206E-88E0-63AFDBDFBF6D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F040D74E-E3B2-7D0A-C976-40767F7279E6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5307F2FE-D2A9-498A-22F5-ACE3A5BA9809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19EEC833-C829-55CA-9A1D-88E8F298D6AF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59485CFD-296C-8883-E562-D03BB860C1DF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1887AF78-D0EE-002F-3C47-88ECAC554A61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9A9BD460-2FEE-F0C8-0B97-3BEB7AF07437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AFF0DFFB-1536-D315-CF29-C729ACF8B864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4B3A280D-E47E-66C8-7BEC-59831E42D357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7B5A669B-B3F3-74A2-D53E-A40E334D65BA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4083E8F-884F-B5AD-5EF1-3F2B9293EDED}"/>
              </a:ext>
            </a:extLst>
          </p:cNvPr>
          <p:cNvSpPr txBox="1"/>
          <p:nvPr/>
        </p:nvSpPr>
        <p:spPr>
          <a:xfrm>
            <a:off x="793965" y="4647765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Quên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8ED53-BE3D-4052-4CB5-9F5EACE9F5F5}"/>
              </a:ext>
            </a:extLst>
          </p:cNvPr>
          <p:cNvSpPr txBox="1"/>
          <p:nvPr/>
        </p:nvSpPr>
        <p:spPr>
          <a:xfrm>
            <a:off x="6238429" y="4948202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dung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diên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Quên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38FA9-EB1C-1AC3-CF71-15F48862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68" y="1859697"/>
            <a:ext cx="4791075" cy="2638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F2A01-F9E7-CB63-93FA-2E58AF4BE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114" y="1868129"/>
            <a:ext cx="4214563" cy="2915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926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F9A57-7E18-0C96-AD51-888ACF14A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8E450253-F7B4-FA92-76F9-316101DA4B59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quên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38D7BDE2-AF72-B9E5-5C0F-662F9165DD14}"/>
              </a:ext>
            </a:extLst>
          </p:cNvPr>
          <p:cNvGrpSpPr/>
          <p:nvPr/>
        </p:nvGrpSpPr>
        <p:grpSpPr>
          <a:xfrm>
            <a:off x="7940984" y="1005363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7990194C-20B7-10B8-52BB-BA598E320B60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9454F5DA-3FC8-98D6-EB0C-73E4C9B6F3D5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4C51EA97-1643-4529-D46B-686ECB3E56CD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46277484-BAB0-8075-7108-720D8B1E025E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A796FD34-4C5B-8190-3FD1-C91B3FEBCDCD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7C6331FB-8D5A-2A84-80AB-DD73F656E19E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F6794B7E-D093-BA04-E80C-807668ECCB1B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4169DBE5-6853-6E42-D182-048DA430A111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081223E1-35BB-E5D9-E2C3-37C0479B22FD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3AAF4FDC-F7A5-2BCB-A3DC-C125EB94674C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589619ED-7CAC-10FC-3F01-068A4E1D1722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A4443613-CC6A-453B-6850-ECF95C898090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7160CACF-8AEC-E777-917B-097A187323B1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CC038CDB-FB39-F2D8-7410-CE9EB35C7340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959E5E99-F80F-164C-A90D-CB43886D5D4F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4D9A2C0C-16D9-E8E6-F642-A159C21FF55A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57C3A729-C33B-5CDA-366D-406BD88BE0A2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14C79E25-403F-5F54-A9FB-8DB84C223681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47533F42-5B47-4617-42D6-6457DAF965C9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06184CF6-30E1-0D53-1A2A-8B6DED679970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0C684958-B2FA-B23F-A2E8-F226BE779A88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FBDDCA4B-B99B-786F-DF5C-FC064D4D2339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42177906-DA1C-35C9-8F3E-38441FF34F08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BAC84AFC-0474-CF3F-61B6-70B9600FE300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014BA3FC-4DC8-6307-3D1B-F9323B83581E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CFAF5011-D3FE-2496-C20B-A2F5E8DB932A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EA537A-685D-FEE5-E092-2CBAB66B9E25}"/>
              </a:ext>
            </a:extLst>
          </p:cNvPr>
          <p:cNvSpPr txBox="1"/>
          <p:nvPr/>
        </p:nvSpPr>
        <p:spPr>
          <a:xfrm>
            <a:off x="1230693" y="5248267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Quên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6E1E4-929C-BD10-3071-68BD7134FAF0}"/>
              </a:ext>
            </a:extLst>
          </p:cNvPr>
          <p:cNvSpPr txBox="1"/>
          <p:nvPr/>
        </p:nvSpPr>
        <p:spPr>
          <a:xfrm>
            <a:off x="6896951" y="3903854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Biểu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cộng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Quên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360BA-DD0D-455F-A2A9-F1C31C9FF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80" y="1707953"/>
            <a:ext cx="4933950" cy="3400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EC1F36-0993-FA44-336D-B20D45E0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51" y="1989440"/>
            <a:ext cx="50958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12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B536-1B55-86E9-572B-5D84664F5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FFC76544-A8B0-8B36-E953-83B66899675C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3.10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0DA7817E-BEF6-A631-4EF0-E53A3609D617}"/>
              </a:ext>
            </a:extLst>
          </p:cNvPr>
          <p:cNvGrpSpPr/>
          <p:nvPr/>
        </p:nvGrpSpPr>
        <p:grpSpPr>
          <a:xfrm>
            <a:off x="8623373" y="909829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A3DFAD2B-0A40-7FEC-5238-F84F16EAA70F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BBB4DFF7-FB99-8981-B2A1-70AB642C2518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23C2E2ED-E4DA-FE86-43AF-2B87C4A0EB44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B9DF3FE4-82FE-8D3B-4DC0-070C709D181A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E586BD1C-F149-3099-3B44-830A7E31A2DD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53139E6C-B2E4-052D-09F1-0BBB8ACEAAE7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3AF581A8-3B53-F5D3-88A2-874A0D650349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6891A459-0F47-E400-5499-50E04F9C48BF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8582CD3C-99D3-5809-7513-39F36568D828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9AA98F88-0D7E-ABC6-AC8E-BCFB9B60D791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8E24C349-77EE-A6CB-B4DE-7C7D72F7F365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7B1A10BC-FE4A-E812-B007-4DD45E8C0EBA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35F25559-DB70-8AE6-F41B-D7099A03EA4A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11E72917-2826-BF04-2C7A-0315677857A3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6A50EEFB-5F6C-ECF4-988F-0CA5969BE02C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46A2AE35-BEB8-E21E-FD7E-5C40B1A4801E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3FA00230-19B4-7DFF-48E2-715E653CCB08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0BFEA91A-EA1B-DBF8-54EC-D23DB88B71D9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0670D5F8-DABC-D780-C713-94D8A01F9072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5BFD10EE-5609-EDDF-729F-4C19F957359C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DCF7766D-DCB8-60D9-CF9D-33E8A3650B86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715AC741-0824-011F-F2C0-65A2A73A38A6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94C84129-3AC6-B902-2F06-27398C9D3A4E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8D536D2F-7D54-9DE9-8E6C-15042F126F84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EE3E7B16-81C4-832A-149C-CF4FC65E3618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D2937D6E-822C-5DC9-E918-4B9922D1CEBC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3CA83AD-39C1-3A26-46C4-F5D73BE143C6}"/>
              </a:ext>
            </a:extLst>
          </p:cNvPr>
          <p:cNvSpPr txBox="1"/>
          <p:nvPr/>
        </p:nvSpPr>
        <p:spPr>
          <a:xfrm>
            <a:off x="670323" y="1681561"/>
            <a:ext cx="4969482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mềm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tin chi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31097-9084-0EBD-4C93-D3FA812FC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05" y="2385472"/>
            <a:ext cx="4864318" cy="2996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AAFB7A-ABD0-C3B5-5D5C-427F7B7A2A18}"/>
              </a:ext>
            </a:extLst>
          </p:cNvPr>
          <p:cNvSpPr txBox="1"/>
          <p:nvPr/>
        </p:nvSpPr>
        <p:spPr>
          <a:xfrm>
            <a:off x="847629" y="5513469"/>
            <a:ext cx="4614869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dã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mền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29564-BDCD-ECCC-402F-FF242425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24" y="2429724"/>
            <a:ext cx="3562350" cy="2247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0F9AC6-3D8B-1324-A44F-6B3437C9CE8A}"/>
              </a:ext>
            </a:extLst>
          </p:cNvPr>
          <p:cNvSpPr txBox="1"/>
          <p:nvPr/>
        </p:nvSpPr>
        <p:spPr>
          <a:xfrm>
            <a:off x="6206689" y="4887263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mền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99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C9DBC-2CF2-2AB4-B2C7-D6373BA5C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730F456D-E7A1-EB33-AA1F-CD184AEFCB79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3.10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6FEF5E42-D7FB-F310-D267-E49C3B972978}"/>
              </a:ext>
            </a:extLst>
          </p:cNvPr>
          <p:cNvGrpSpPr/>
          <p:nvPr/>
        </p:nvGrpSpPr>
        <p:grpSpPr>
          <a:xfrm>
            <a:off x="8623373" y="909829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627D163F-6C29-423E-71E8-8F0DADFC132A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C6A38492-4156-0E5D-64F7-270BEA787E9F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B6647F81-B237-2906-DCCF-330988F5AAAE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8C5CE269-05FE-989D-B8E9-46F1C91F924C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5524B05F-DB47-015B-AC7A-5A4B7B8E470A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8A4F1E39-C3D7-CB8E-D126-AE5A781F3F18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1167E7EA-AB9D-3AE1-83F0-F2B8F00C9A4E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6BF50080-810F-7D78-86C4-98F2E264F6C6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1509CFC1-799F-E6E9-FAB5-2B9D31B957D5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F9EA7645-8678-BA12-3B45-282507812955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E4CDEE46-EDF6-FC72-2ECB-36E3228278E0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825F23EC-5DD3-13BB-6D8B-DD4E4D0BB5D2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1B60C06E-9FCE-BA63-5B7A-B2FD1BD8190E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2505666B-A1E9-AF7D-919D-768EBFAF2AE0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2F0268F5-CA67-697F-B5D2-1423AABE4FCE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8A3213FB-E436-7B03-7294-65B7633A1CC4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5A44A5E5-FF07-68D3-5753-4F4CED2ADE7E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E0270ADD-775F-EB64-655D-B95E69C167D3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BC44A825-8E8F-1721-B264-F871623F9673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E5A019E8-B111-0D5F-95F0-EEA403A3DB52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2E508873-8566-7A98-C633-14889DF94363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9FF9D988-DCE8-6709-1F16-12D579A6D14E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F5F3C328-52E2-25EA-3424-203A1F22C69B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4865CBC3-E5DD-D9EC-0C6A-20E7C797037E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2C271FED-4905-9483-0AA3-D666651119FE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99ED6E79-DDF7-6A67-CDC6-AE98AFC5305B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DFF4BE7-2274-D71C-7137-D21795F941DC}"/>
              </a:ext>
            </a:extLst>
          </p:cNvPr>
          <p:cNvSpPr txBox="1"/>
          <p:nvPr/>
        </p:nvSpPr>
        <p:spPr>
          <a:xfrm>
            <a:off x="575595" y="3345906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mền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4AAFC8-3148-4FAD-5B9F-6DEFDB0A6605}"/>
              </a:ext>
            </a:extLst>
          </p:cNvPr>
          <p:cNvSpPr txBox="1"/>
          <p:nvPr/>
        </p:nvSpPr>
        <p:spPr>
          <a:xfrm>
            <a:off x="5835235" y="3425246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dung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mền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84850-3C11-F187-0FFD-D28E46CBD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68" y="1733080"/>
            <a:ext cx="4686896" cy="1586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53F39-84E8-52B2-93B3-4E94EDF5B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283" y="1689428"/>
            <a:ext cx="4930775" cy="17691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77EA2C-5806-C910-2B4E-B8325E16A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16" y="4101042"/>
            <a:ext cx="5000625" cy="1933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B27EB3-1525-EFB9-EC4C-E66DFB9D9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288" y="4101042"/>
            <a:ext cx="4867275" cy="2114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115CCA-6338-FB3B-CD1F-5DFD013BBDE5}"/>
              </a:ext>
            </a:extLst>
          </p:cNvPr>
          <p:cNvSpPr txBox="1"/>
          <p:nvPr/>
        </p:nvSpPr>
        <p:spPr>
          <a:xfrm>
            <a:off x="6022289" y="6313345"/>
            <a:ext cx="5255776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Biểu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cộng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mền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515001-6276-0507-B5DA-1CA469728137}"/>
              </a:ext>
            </a:extLst>
          </p:cNvPr>
          <p:cNvSpPr txBox="1"/>
          <p:nvPr/>
        </p:nvSpPr>
        <p:spPr>
          <a:xfrm>
            <a:off x="667458" y="6103189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Biểu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lóp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mền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584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C2CF7-48DA-36AB-4D6E-F3A8C2BA4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7A679819-CAAD-9ACA-3037-50B73A3E4DAC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3.11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endParaRPr lang="en-US" sz="3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4D5289AA-A5C5-C2DC-34F4-93D07E0D6211}"/>
              </a:ext>
            </a:extLst>
          </p:cNvPr>
          <p:cNvGrpSpPr/>
          <p:nvPr/>
        </p:nvGrpSpPr>
        <p:grpSpPr>
          <a:xfrm>
            <a:off x="8623373" y="909829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EA161510-F7B7-ABE1-29B6-92C6329AE96B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18E511FE-E009-DAC4-EA48-BA6C1D131809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480CD0B1-2635-D861-9F5D-7959C9663E23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403A2520-32FD-6111-5B22-04023C67D34E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3746A386-95F1-97DF-334F-D6EAC3CD52ED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402EA817-2917-47B0-2FA6-A9DEAEC91C08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F6E0205A-0BE9-9932-3F83-37AE51143D5F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6067947E-ABEE-8CC6-783C-5FCA82CA0B19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B6BA8FC2-16EE-E98D-E851-F705BD089827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4D9F2821-7E7D-3676-F3B2-ECA39E879922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6E4BD68D-9917-1DA8-74FA-C1EF4BFD8E1C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15A19358-2BB4-6EDF-B195-601FDDC86818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D34AD294-822E-A488-6DFF-FB3E7A2159E9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BF41C31D-4EB7-41C7-7EDF-A1CE3813D1BA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2FD8C446-651B-D92B-B948-29BD77D3440B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110FD35C-BA95-8EAF-465E-5550F5F10D34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73B0BDD5-13D1-99F3-5406-E53AF9000183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8809B7B2-8A97-AC5D-943B-BD28230F1941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CD771D09-4351-8DC0-293B-D656E51EA1C3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38035B32-83C0-CB2E-55DB-03FE1E6BF4BD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A00BE14E-8A9E-75F1-AB8D-803C8803208A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E9C08DC2-0D66-D706-8703-46DD4A448F9D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4E2403E4-0D6C-60EE-213D-E071A785BBC2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1B28CF22-B6F5-9F05-FF20-233849BFD530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9E79D196-B0DA-EE52-7271-3C9478AEB556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63730211-3B38-B8D9-3A25-A10E176FC6AE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A936746-EDE2-784B-7551-A4ED7DBF42F3}"/>
              </a:ext>
            </a:extLst>
          </p:cNvPr>
          <p:cNvSpPr txBox="1"/>
          <p:nvPr/>
        </p:nvSpPr>
        <p:spPr>
          <a:xfrm>
            <a:off x="475975" y="1640618"/>
            <a:ext cx="5096633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thúc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phiên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khỏi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Hình ảnh 51">
            <a:extLst>
              <a:ext uri="{FF2B5EF4-FFF2-40B4-BE49-F238E27FC236}">
                <a16:creationId xmlns:a16="http://schemas.microsoft.com/office/drawing/2014/main" id="{86F7E800-93F8-A3BC-88BA-23C48975A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4" y="2505862"/>
            <a:ext cx="4186068" cy="2608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8E029F-5949-EEF3-8A77-2123F3BE3D9A}"/>
              </a:ext>
            </a:extLst>
          </p:cNvPr>
          <p:cNvSpPr txBox="1"/>
          <p:nvPr/>
        </p:nvSpPr>
        <p:spPr>
          <a:xfrm>
            <a:off x="957739" y="5275442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dã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5BCF7-9303-B6EC-3C15-5E7808336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25" y="1640618"/>
            <a:ext cx="5048250" cy="3924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E3D1BB-85AD-2660-2F7D-AAFD75C8DDAC}"/>
              </a:ext>
            </a:extLst>
          </p:cNvPr>
          <p:cNvSpPr txBox="1"/>
          <p:nvPr/>
        </p:nvSpPr>
        <p:spPr>
          <a:xfrm>
            <a:off x="6737865" y="5725793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847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F53B5-0E03-BC17-7831-6D95AC068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8322D219-9595-47B0-75F5-80241496BDCA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3.11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endParaRPr lang="en-US" sz="3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E3E040B8-3864-2D1E-6606-D07FA1C66D46}"/>
              </a:ext>
            </a:extLst>
          </p:cNvPr>
          <p:cNvGrpSpPr/>
          <p:nvPr/>
        </p:nvGrpSpPr>
        <p:grpSpPr>
          <a:xfrm>
            <a:off x="8623373" y="909829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C46D2517-5B02-C82B-C190-34354DEE4F33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9A1D5214-B06E-6051-60B0-41AFAD3F2143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EA0C5E26-B8ED-6B35-9E62-0D0F9CF85052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26DA778E-9EFF-0363-EB13-A86063558919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2E99B517-923D-4DC5-8CA5-EDEBDF8C5173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FD6CBC70-D6FB-3E82-65C2-4EC24440013D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53EBB484-7BC2-FD8C-E071-A2EF007A4047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DE15AC30-C4A5-57A2-A208-330FFE72115B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E53E8DB2-C47C-7DE5-743A-6EB0D7B2600B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70A5E708-0B15-A9EE-5ADB-9F59CC90433A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B02D55F6-09F0-68CE-4390-986CF016F398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ACD23B14-BD75-E470-9C54-FBB8A4B91D41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0445291C-EC52-A3E7-EBC3-FF0CBC84AF4A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2D7AEF36-3EB8-7932-5044-BCBC80BEE652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8A622520-9971-DDF9-4D31-79B92AE05BE3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714F8736-958B-0BD1-C425-BD0369C8BA79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068C2C3A-4D8E-E0F5-F8AC-B03690368724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E108DB5B-2156-AF60-27D9-9F53B7BD409D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9F4BAE87-77D0-4BC7-E41E-87DEC99F07EE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7C07C56F-8660-5079-995B-29D425779D1E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C9B7C680-AD2E-73AA-86B6-480A713B64BF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D0BD7C1E-C530-EAD4-51E0-47377599700F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100BE880-06BF-F041-2B95-7A7C8BCAA1D5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A38E3A63-1EFE-1D5F-46E1-9D9866911F46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B628FC77-CF24-D330-F59C-A6783CB170B1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F1634AC6-B601-4001-8E3E-B3602F5D3A6F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8FCED6-A678-1688-B7BC-DC9618DD24DB}"/>
              </a:ext>
            </a:extLst>
          </p:cNvPr>
          <p:cNvSpPr txBox="1"/>
          <p:nvPr/>
        </p:nvSpPr>
        <p:spPr>
          <a:xfrm>
            <a:off x="969454" y="4956333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AB802-82B4-194A-8973-2D73C7181D09}"/>
              </a:ext>
            </a:extLst>
          </p:cNvPr>
          <p:cNvSpPr txBox="1"/>
          <p:nvPr/>
        </p:nvSpPr>
        <p:spPr>
          <a:xfrm>
            <a:off x="6856440" y="5082761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dung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02B41F-7198-1A26-EFDB-E32894563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06" y="2033587"/>
            <a:ext cx="5238750" cy="2790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5A84D-239D-F2A4-08F2-44D10171E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353" y="1989440"/>
            <a:ext cx="5791200" cy="2979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4082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419872" y="837335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vi-VN" sz="37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Khái niệm </a:t>
            </a:r>
            <a:endParaRPr lang="vi-VN" altLang="vi-VN" sz="3700" b="1" i="1" spc="30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 rot="16200000" flipH="1">
            <a:off x="4770427" y="3256390"/>
            <a:ext cx="797052" cy="842954"/>
            <a:chOff x="1790700" y="1727200"/>
            <a:chExt cx="1429004" cy="1511300"/>
          </a:xfrm>
        </p:grpSpPr>
        <p:sp>
          <p:nvSpPr>
            <p:cNvPr id="14" name="等腰三角形 13"/>
            <p:cNvSpPr/>
            <p:nvPr/>
          </p:nvSpPr>
          <p:spPr>
            <a:xfrm>
              <a:off x="1790700" y="1727200"/>
              <a:ext cx="1429004" cy="1231900"/>
            </a:xfrm>
            <a:prstGeom prst="triangl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1790700" y="2006600"/>
              <a:ext cx="1429004" cy="1231900"/>
            </a:xfrm>
            <a:prstGeom prst="triangle">
              <a:avLst/>
            </a:prstGeom>
            <a:solidFill>
              <a:srgbClr val="F8C00E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733891" y="1675869"/>
            <a:ext cx="5784792" cy="20019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vi-VN" altLang="vi-VN" sz="2400" dirty="0">
                <a:solidFill>
                  <a:schemeClr val="bg1"/>
                </a:solidFill>
                <a:latin typeface="Noto Sans"/>
                <a:ea typeface="Noto Sans"/>
                <a:sym typeface="Noto Sans CJK Regular" panose="020B0500000000000000" pitchFamily="34" charset="-122"/>
              </a:rPr>
              <a:t> </a:t>
            </a:r>
            <a:r>
              <a:rPr lang="vi-VN" sz="2400" b="1" dirty="0">
                <a:solidFill>
                  <a:schemeClr val="bg1"/>
                </a:solidFill>
              </a:rPr>
              <a:t>Quản Lý Nhân Sự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</a:t>
            </a:r>
            <a:r>
              <a:rPr lang="vi-VN" sz="2400" dirty="0">
                <a:solidFill>
                  <a:schemeClr val="bg1"/>
                </a:solidFill>
              </a:rPr>
              <a:t>ổ chức và phát triển nguồn lực con người.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</a:rPr>
              <a:t>Bao gồm tuyển dụng, đào tạo, đánh giá, và quản lý phúc lợi.</a:t>
            </a:r>
          </a:p>
          <a:p>
            <a:pPr>
              <a:lnSpc>
                <a:spcPct val="120000"/>
              </a:lnSpc>
              <a:defRPr/>
            </a:pPr>
            <a:endParaRPr lang="zh-CN" altLang="en-US" sz="2400" dirty="0">
              <a:solidFill>
                <a:schemeClr val="bg1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sym typeface="Noto Sans CJK Regular" panose="020B0500000000000000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B027A-4B8D-EEA3-6E11-B42E92F66EB1}"/>
              </a:ext>
            </a:extLst>
          </p:cNvPr>
          <p:cNvGrpSpPr/>
          <p:nvPr/>
        </p:nvGrpSpPr>
        <p:grpSpPr>
          <a:xfrm>
            <a:off x="214579" y="2388358"/>
            <a:ext cx="4507546" cy="2572959"/>
            <a:chOff x="214579" y="2490327"/>
            <a:chExt cx="4895530" cy="2853128"/>
          </a:xfrm>
        </p:grpSpPr>
        <p:sp>
          <p:nvSpPr>
            <p:cNvPr id="6" name=" 202"/>
            <p:cNvSpPr/>
            <p:nvPr/>
          </p:nvSpPr>
          <p:spPr>
            <a:xfrm>
              <a:off x="214579" y="2490327"/>
              <a:ext cx="327660" cy="327660"/>
            </a:xfrm>
            <a:custGeom>
              <a:avLst/>
              <a:gdLst>
                <a:gd name="connsiteX0" fmla="*/ 0 w 1584176"/>
                <a:gd name="connsiteY0" fmla="*/ 0 h 1584176"/>
                <a:gd name="connsiteX1" fmla="*/ 1584176 w 1584176"/>
                <a:gd name="connsiteY1" fmla="*/ 0 h 1584176"/>
                <a:gd name="connsiteX2" fmla="*/ 1584176 w 1584176"/>
                <a:gd name="connsiteY2" fmla="*/ 187449 h 1584176"/>
                <a:gd name="connsiteX3" fmla="*/ 189611 w 1584176"/>
                <a:gd name="connsiteY3" fmla="*/ 187449 h 1584176"/>
                <a:gd name="connsiteX4" fmla="*/ 189611 w 1584176"/>
                <a:gd name="connsiteY4" fmla="*/ 1584176 h 1584176"/>
                <a:gd name="connsiteX5" fmla="*/ 0 w 1584176"/>
                <a:gd name="connsiteY5" fmla="*/ 1584176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176" h="1584176">
                  <a:moveTo>
                    <a:pt x="0" y="0"/>
                  </a:moveTo>
                  <a:lnTo>
                    <a:pt x="1584176" y="0"/>
                  </a:lnTo>
                  <a:lnTo>
                    <a:pt x="1584176" y="187449"/>
                  </a:lnTo>
                  <a:lnTo>
                    <a:pt x="189611" y="187449"/>
                  </a:lnTo>
                  <a:lnTo>
                    <a:pt x="189611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  <p:sp>
          <p:nvSpPr>
            <p:cNvPr id="7" name=" 202"/>
            <p:cNvSpPr/>
            <p:nvPr/>
          </p:nvSpPr>
          <p:spPr>
            <a:xfrm flipV="1">
              <a:off x="214579" y="5015795"/>
              <a:ext cx="327660" cy="327660"/>
            </a:xfrm>
            <a:custGeom>
              <a:avLst/>
              <a:gdLst>
                <a:gd name="connsiteX0" fmla="*/ 0 w 1584176"/>
                <a:gd name="connsiteY0" fmla="*/ 0 h 1584176"/>
                <a:gd name="connsiteX1" fmla="*/ 1584176 w 1584176"/>
                <a:gd name="connsiteY1" fmla="*/ 0 h 1584176"/>
                <a:gd name="connsiteX2" fmla="*/ 1584176 w 1584176"/>
                <a:gd name="connsiteY2" fmla="*/ 187449 h 1584176"/>
                <a:gd name="connsiteX3" fmla="*/ 189611 w 1584176"/>
                <a:gd name="connsiteY3" fmla="*/ 187449 h 1584176"/>
                <a:gd name="connsiteX4" fmla="*/ 189611 w 1584176"/>
                <a:gd name="connsiteY4" fmla="*/ 1584176 h 1584176"/>
                <a:gd name="connsiteX5" fmla="*/ 0 w 1584176"/>
                <a:gd name="connsiteY5" fmla="*/ 1584176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176" h="1584176">
                  <a:moveTo>
                    <a:pt x="0" y="0"/>
                  </a:moveTo>
                  <a:lnTo>
                    <a:pt x="1584176" y="0"/>
                  </a:lnTo>
                  <a:lnTo>
                    <a:pt x="1584176" y="187449"/>
                  </a:lnTo>
                  <a:lnTo>
                    <a:pt x="189611" y="187449"/>
                  </a:lnTo>
                  <a:lnTo>
                    <a:pt x="189611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  <p:sp>
          <p:nvSpPr>
            <p:cNvPr id="8" name=" 202"/>
            <p:cNvSpPr/>
            <p:nvPr/>
          </p:nvSpPr>
          <p:spPr>
            <a:xfrm flipH="1">
              <a:off x="4782449" y="2490327"/>
              <a:ext cx="327660" cy="327660"/>
            </a:xfrm>
            <a:custGeom>
              <a:avLst/>
              <a:gdLst>
                <a:gd name="connsiteX0" fmla="*/ 0 w 1584176"/>
                <a:gd name="connsiteY0" fmla="*/ 0 h 1584176"/>
                <a:gd name="connsiteX1" fmla="*/ 1584176 w 1584176"/>
                <a:gd name="connsiteY1" fmla="*/ 0 h 1584176"/>
                <a:gd name="connsiteX2" fmla="*/ 1584176 w 1584176"/>
                <a:gd name="connsiteY2" fmla="*/ 187449 h 1584176"/>
                <a:gd name="connsiteX3" fmla="*/ 189611 w 1584176"/>
                <a:gd name="connsiteY3" fmla="*/ 187449 h 1584176"/>
                <a:gd name="connsiteX4" fmla="*/ 189611 w 1584176"/>
                <a:gd name="connsiteY4" fmla="*/ 1584176 h 1584176"/>
                <a:gd name="connsiteX5" fmla="*/ 0 w 1584176"/>
                <a:gd name="connsiteY5" fmla="*/ 1584176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176" h="1584176">
                  <a:moveTo>
                    <a:pt x="0" y="0"/>
                  </a:moveTo>
                  <a:lnTo>
                    <a:pt x="1584176" y="0"/>
                  </a:lnTo>
                  <a:lnTo>
                    <a:pt x="1584176" y="187449"/>
                  </a:lnTo>
                  <a:lnTo>
                    <a:pt x="189611" y="187449"/>
                  </a:lnTo>
                  <a:lnTo>
                    <a:pt x="189611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  <p:sp>
          <p:nvSpPr>
            <p:cNvPr id="9" name=" 202"/>
            <p:cNvSpPr/>
            <p:nvPr/>
          </p:nvSpPr>
          <p:spPr>
            <a:xfrm flipH="1" flipV="1">
              <a:off x="4782449" y="5015795"/>
              <a:ext cx="327660" cy="327660"/>
            </a:xfrm>
            <a:custGeom>
              <a:avLst/>
              <a:gdLst>
                <a:gd name="connsiteX0" fmla="*/ 0 w 1584176"/>
                <a:gd name="connsiteY0" fmla="*/ 0 h 1584176"/>
                <a:gd name="connsiteX1" fmla="*/ 1584176 w 1584176"/>
                <a:gd name="connsiteY1" fmla="*/ 0 h 1584176"/>
                <a:gd name="connsiteX2" fmla="*/ 1584176 w 1584176"/>
                <a:gd name="connsiteY2" fmla="*/ 187449 h 1584176"/>
                <a:gd name="connsiteX3" fmla="*/ 189611 w 1584176"/>
                <a:gd name="connsiteY3" fmla="*/ 187449 h 1584176"/>
                <a:gd name="connsiteX4" fmla="*/ 189611 w 1584176"/>
                <a:gd name="connsiteY4" fmla="*/ 1584176 h 1584176"/>
                <a:gd name="connsiteX5" fmla="*/ 0 w 1584176"/>
                <a:gd name="connsiteY5" fmla="*/ 1584176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176" h="1584176">
                  <a:moveTo>
                    <a:pt x="0" y="0"/>
                  </a:moveTo>
                  <a:lnTo>
                    <a:pt x="1584176" y="0"/>
                  </a:lnTo>
                  <a:lnTo>
                    <a:pt x="1584176" y="187449"/>
                  </a:lnTo>
                  <a:lnTo>
                    <a:pt x="189611" y="187449"/>
                  </a:lnTo>
                  <a:lnTo>
                    <a:pt x="189611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  <p:pic>
          <p:nvPicPr>
            <p:cNvPr id="1028" name="Picture 4" descr="Thiết kế phần mềm là gì? Tầm quan trọng của thiết kế phần mềm">
              <a:extLst>
                <a:ext uri="{FF2B5EF4-FFF2-40B4-BE49-F238E27FC236}">
                  <a16:creationId xmlns:a16="http://schemas.microsoft.com/office/drawing/2014/main" id="{CFC39F70-99D6-4715-5642-F722B6474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659" y="2563571"/>
              <a:ext cx="4710903" cy="2713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框 11">
            <a:extLst>
              <a:ext uri="{FF2B5EF4-FFF2-40B4-BE49-F238E27FC236}">
                <a16:creationId xmlns:a16="http://schemas.microsoft.com/office/drawing/2014/main" id="{6D3D94E9-B13B-751A-8BFC-36ED6CD1D32A}"/>
              </a:ext>
            </a:extLst>
          </p:cNvPr>
          <p:cNvSpPr txBox="1"/>
          <p:nvPr/>
        </p:nvSpPr>
        <p:spPr>
          <a:xfrm>
            <a:off x="5746270" y="3900325"/>
            <a:ext cx="5784792" cy="20019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vi-VN" altLang="vi-VN" sz="2400" dirty="0">
                <a:solidFill>
                  <a:schemeClr val="bg1"/>
                </a:solidFill>
                <a:latin typeface="Noto Sans"/>
                <a:ea typeface="Noto Sans"/>
                <a:sym typeface="Noto Sans CJK Regular" panose="020B0500000000000000" pitchFamily="34" charset="-122"/>
              </a:rPr>
              <a:t> </a:t>
            </a:r>
            <a:r>
              <a:rPr lang="vi-VN" sz="2400" b="1" dirty="0">
                <a:solidFill>
                  <a:schemeClr val="bg1"/>
                </a:solidFill>
              </a:rPr>
              <a:t>Phần Mềm Quản Lý Nhân Sự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</a:rPr>
              <a:t>Ứng dụng công nghệ tổ chức thông tin nhân viên.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</a:rPr>
              <a:t>Chức năng: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vi-VN" sz="2400" dirty="0">
                <a:solidFill>
                  <a:schemeClr val="bg1"/>
                </a:solidFill>
              </a:rPr>
              <a:t>quản lý hồ sơ, chấm công, tính lương.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bg1"/>
                </a:solidFill>
              </a:rPr>
              <a:t>Tăng hiệu quả làm việc và hỗ trợ ra quyết định.</a:t>
            </a:r>
          </a:p>
          <a:p>
            <a:endParaRPr lang="zh-CN" altLang="en-US" sz="2400" dirty="0">
              <a:solidFill>
                <a:schemeClr val="bg1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sym typeface="Noto Sans CJK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686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5C2B0-BB96-774D-DA69-7C5E0C5E1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8B0DCACB-957A-0A76-FD5D-B06B46AD7FDE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3.11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endParaRPr lang="en-US" sz="3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DA023CFB-374B-5211-E407-C331F3026060}"/>
              </a:ext>
            </a:extLst>
          </p:cNvPr>
          <p:cNvGrpSpPr/>
          <p:nvPr/>
        </p:nvGrpSpPr>
        <p:grpSpPr>
          <a:xfrm>
            <a:off x="8623373" y="909829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2A242690-852D-A2BE-EAC1-F2DB4C08008B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3C26A40D-B8A1-60A1-D19D-9BB9E0202CF0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9C350F60-F9BC-9AD8-2CB1-FBD14DF6EA64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E525BA9E-4326-9CF2-F5C5-78F45BBBFECD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1A3F2C06-CEA2-0C06-3D9E-DAB2EFB8079E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88BBC323-D6E5-47F3-C30D-D5E3B7103353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A7283A97-88D5-E3DA-CAA5-9132C6380883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630539A4-4A70-118A-44D5-F678BCA683A0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C539854F-0838-48AD-F9B1-A920148C3EEE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245B291B-D26B-7EB2-000A-035DEBE01925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C7447067-B28D-1600-295E-BE65BDFCBD43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3F295053-8D16-8AE2-8232-7BF82A2BFD6C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63BB2BA1-58DD-FD8E-4694-17C1D7B55DE4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EEB1581F-423B-3143-4DD4-9BA7ED943C96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E1CC3049-42E5-38D1-8286-CC7A824F3A89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21CBABE7-18E8-F1E7-018E-82C977E22077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10424CA7-2644-ACD4-61C6-68CA6624E454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3175F0D6-DE5C-323D-7C0E-25C8E8E10EC0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729444F8-CB95-B9F5-DFD7-6B44E04E0026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D3685B58-2481-1578-1338-E713311D9F53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CF8BC3FB-E685-92FA-FA7F-60B95D62B98E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8EEA73DD-6302-2ECD-579D-129CC0D2F101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965CF785-3393-823C-A599-89723F7BF6E9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5516253C-5656-2BAC-89CE-27AE30291D63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EEF1BFD9-97DB-AB6C-4D18-258DDA083A14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97698473-21D3-2DBF-A6B5-142A842DF94C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9FFED86-039B-EBA3-4EB6-709B7BD31D79}"/>
              </a:ext>
            </a:extLst>
          </p:cNvPr>
          <p:cNvSpPr txBox="1"/>
          <p:nvPr/>
        </p:nvSpPr>
        <p:spPr>
          <a:xfrm>
            <a:off x="975745" y="4424046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04D86-8CE9-6568-1F02-4E114127AC30}"/>
              </a:ext>
            </a:extLst>
          </p:cNvPr>
          <p:cNvSpPr txBox="1"/>
          <p:nvPr/>
        </p:nvSpPr>
        <p:spPr>
          <a:xfrm>
            <a:off x="6737865" y="4639460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Biểu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cộng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ABED9-3781-B930-2068-E6009267B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68" y="2085122"/>
            <a:ext cx="5267325" cy="2114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E6FC57-B253-0262-DA53-9F373BC49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22" y="2085122"/>
            <a:ext cx="52292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04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9E881-4C17-70C3-2412-4AA95AA0F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81C96997-0033-DAEF-040F-34B568DBFE1F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3.12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3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2A654EEE-B4E7-510F-B907-622B0D5071B2}"/>
              </a:ext>
            </a:extLst>
          </p:cNvPr>
          <p:cNvGrpSpPr/>
          <p:nvPr/>
        </p:nvGrpSpPr>
        <p:grpSpPr>
          <a:xfrm>
            <a:off x="8623373" y="909829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3ACE8258-C4AB-878F-3988-48D742BC78F4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CA14162E-0E98-BD31-66B0-BA3E2E599A25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B1F2E5D4-8788-FA53-D7E2-E0A194C87B36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1DB97DAE-EA37-B085-A6B5-82805BABEB8B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E5BA58CB-271F-3A43-0273-CB9FEE01D793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6206B3F1-2225-65BB-FD6E-B25C93C1B78F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ED145A9A-3823-9D44-59F8-9287914CD19F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B8B7F177-095A-C28D-57EF-B1D2806E2A5A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14172075-C5EC-3C04-C444-259A17F7F8E9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860783E1-5F27-492F-6326-4A516D73E252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57112DEE-A875-DDA8-DD82-F39174B7BD44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25019ABF-736D-5336-1C16-33A7E3B2D583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916A96AD-6E28-65FD-DC5F-BD9DF24C4439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16C3B79C-336F-007C-24C9-EDC659FE1323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DA8F5ADD-21E2-4A0E-B44F-A4C06F21EB51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6E9DB212-33BC-E708-F00D-6347BD29439B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4708D267-890F-FE68-B91B-D262653AEEB8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E18F69AF-5EA1-E0CE-AF8A-4F55C0B0133C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AE3BA1BD-C09C-9D90-46D0-69A5225AC3FC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CDD755EB-B095-721D-0ECD-268C20ACBB4C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18A21A36-9E45-BD65-1B81-9484BA276D33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20C66DA2-EF40-DB74-5A07-F8C419AD478F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76C733CA-DA88-2BCC-2C5E-D5B2CEFCDE5E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E17108CC-BF44-FE10-A334-6C0C32CF690E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A8D7FB8D-34CD-F0C0-6C79-86273F303C92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85C99074-DEF5-3859-FA5E-B73FAA04D8C9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D1CD67F-CEF9-5E41-AE0F-294D02E366EA}"/>
              </a:ext>
            </a:extLst>
          </p:cNvPr>
          <p:cNvSpPr txBox="1"/>
          <p:nvPr/>
        </p:nvSpPr>
        <p:spPr>
          <a:xfrm>
            <a:off x="475975" y="1516173"/>
            <a:ext cx="5375536" cy="10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A0EAB-3DB8-A118-14AB-1C4DC64D6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" y="2912453"/>
            <a:ext cx="4657725" cy="2533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2EFD2A-0709-0806-5F3E-71DE8ECA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90" y="1544689"/>
            <a:ext cx="4614869" cy="4651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D74948-1F89-D9E4-2B3A-7D56B0538836}"/>
              </a:ext>
            </a:extLst>
          </p:cNvPr>
          <p:cNvSpPr txBox="1"/>
          <p:nvPr/>
        </p:nvSpPr>
        <p:spPr>
          <a:xfrm>
            <a:off x="7290460" y="6327165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BA014F-165B-E587-AF0D-48FBF08DB167}"/>
              </a:ext>
            </a:extLst>
          </p:cNvPr>
          <p:cNvSpPr txBox="1"/>
          <p:nvPr/>
        </p:nvSpPr>
        <p:spPr>
          <a:xfrm>
            <a:off x="875853" y="5836923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dã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nhâp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66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4C440-87D1-B132-30C1-FE999D595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03D02561-F5D7-5EA7-ED64-2DF038AA9DF9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3.12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3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CF81DF1A-74DB-A053-A41C-515086F2C886}"/>
              </a:ext>
            </a:extLst>
          </p:cNvPr>
          <p:cNvGrpSpPr/>
          <p:nvPr/>
        </p:nvGrpSpPr>
        <p:grpSpPr>
          <a:xfrm>
            <a:off x="8623373" y="909829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BDFF2C19-DBAA-4728-A784-FE0902CAF7A4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3D681B1D-1A7A-3EFC-A5D9-2AFA2CBE6AA4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93C88247-485C-A7C3-2DE6-A69DD1D1DCF8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43AA33BB-1CB2-4798-6954-8FE2B9D7772F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A1CA0FDC-3FC0-5C56-C892-16255E0832F2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D91A170A-1440-560E-7E67-F36C35454D45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B8FA6E72-4997-9C44-C8B5-DDDC67B9FC31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70889BF8-2114-E501-88EC-9613D6AFD660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CF70FB0E-7299-65E8-3492-EA50BDBEF61A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55523A80-80D5-5C34-ABE6-0B79491E5851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3286B93F-47AE-1BF5-D9E8-482981A722C3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E29AA1D1-CABE-1CDF-C2D0-FEA33C304401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10C2880B-42DF-2B57-DAD9-3223C728BFB9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7EE8994A-5D98-3E59-087C-3EB23FF6B582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C9D702B6-F66D-5BAB-7303-8973006BEFB5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53FF5A07-23AE-A683-77C9-B8EC09E2975D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B5D81D17-194A-DB5F-424F-882F7429246C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575B7C73-7E8B-9DED-54D2-123DC57A3719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E6F75483-0228-EAE6-AC9C-8C1EAE18B0A2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9D1C8983-7B21-779E-3974-333965D5E2CF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B24CED7A-B2F5-F4EB-9536-F5FE24262812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4CE58885-C154-D3B5-681E-AB229CB1E35C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29F27D22-6B02-5E5D-174D-69514A203B5E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3F1D1879-E0DE-F029-67BD-BD4D6EBA3C17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A4387D4D-FA76-C604-7BD8-7D116DE32F22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2B30F24E-CB47-0BB3-13BE-45D205016624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23D132A-4B56-E55F-5189-CD27F54D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09" y="1989440"/>
            <a:ext cx="5682813" cy="3152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DB119-8237-A0F9-8A05-E988174BD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541" y="1868129"/>
            <a:ext cx="5791200" cy="36118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042125-752B-3D9D-37E5-759E6B713558}"/>
              </a:ext>
            </a:extLst>
          </p:cNvPr>
          <p:cNvSpPr txBox="1"/>
          <p:nvPr/>
        </p:nvSpPr>
        <p:spPr>
          <a:xfrm>
            <a:off x="643841" y="5287328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76A54-76AD-3C0B-C055-C6B84B4535E2}"/>
              </a:ext>
            </a:extLst>
          </p:cNvPr>
          <p:cNvSpPr txBox="1"/>
          <p:nvPr/>
        </p:nvSpPr>
        <p:spPr>
          <a:xfrm>
            <a:off x="7207587" y="5622098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dung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nhâp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83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E4B11-3E50-05E0-FF8C-EDA9B72F6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FC1AFD86-60E0-6278-AF11-A67F2FCBFB3D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3.12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3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5B10C0F5-7717-D25A-333E-12153F55B331}"/>
              </a:ext>
            </a:extLst>
          </p:cNvPr>
          <p:cNvGrpSpPr/>
          <p:nvPr/>
        </p:nvGrpSpPr>
        <p:grpSpPr>
          <a:xfrm>
            <a:off x="8623373" y="909829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59F82889-2F29-C9CD-5CC5-5078327FD331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50AD893F-DAEA-3F1E-D6A0-843F7CFAB1C5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F98A55D3-E9EF-DCD3-9B29-93EF8C9A1E9B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ADD78E6E-C4B0-63F5-FCD1-A4EA0DB3737E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2556E6B5-F2DA-56F2-3BB4-C0FD2A3FC342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DB18BAE8-B6B8-C032-7EFC-5A28541768F8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656C5315-365B-562F-F6EA-0420B03718E0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B2953B38-1736-5713-764D-C11AE35029B8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F79421F9-1800-EF72-5B90-6150EBBE0724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07953F0B-1A37-8754-8826-F0AE9461E427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03B5DFC5-0188-63C8-0EF5-3D5E9CE36C56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022BA22D-D11C-003E-5BE0-F79E52E40CD5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70765ED9-81C2-4044-F39A-A57F02B19952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52A4704F-5C3E-09FD-7E21-9810595D245D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0F28E660-0004-1BF5-73EC-50411B675CD2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1658FFB8-9EB3-E255-D328-A2941B19E254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5694A23D-476C-8743-05EA-A6E4130981FC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C8E533D8-A18A-17C6-9D6F-300CD88EC273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D1E3C3DF-ACC3-8EE9-D470-9CE7A99152DA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34E4E587-A2FD-642A-EA2C-816009501D8D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14BCFD5C-E828-0167-0408-03C8FD1456BF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8A9B1DA7-5507-867E-EAD8-9B1DCACBF171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BC3B66E3-1716-7154-9090-94A47DBCF84E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2209E4E7-DE75-15F5-B189-BCC7A2D3B2F5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0F76526B-9B24-45CC-6FCE-683F372113A7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F020BA36-E1CB-9537-941D-E71093EDB318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1ACA501-9BDF-13AC-5502-B928E0918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57" y="2163363"/>
            <a:ext cx="4819745" cy="1868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224E9F-B496-3854-8F5A-9D9C5A369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468" y="2109787"/>
            <a:ext cx="5229225" cy="2638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BFEA31-1194-2DB4-1197-1801FC922E5A}"/>
              </a:ext>
            </a:extLst>
          </p:cNvPr>
          <p:cNvSpPr txBox="1"/>
          <p:nvPr/>
        </p:nvSpPr>
        <p:spPr>
          <a:xfrm>
            <a:off x="709863" y="4134607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nhâp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C7890-530B-60D3-C869-90F888BC2513}"/>
              </a:ext>
            </a:extLst>
          </p:cNvPr>
          <p:cNvSpPr txBox="1"/>
          <p:nvPr/>
        </p:nvSpPr>
        <p:spPr>
          <a:xfrm>
            <a:off x="6540508" y="4989870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cộng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nhâp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109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D5912-79F8-756B-332E-B51D7F155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5ACC78FC-F019-9D8B-E8DD-B6A78A15BEEA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3.13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thoát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EF720211-3D2D-FC9B-5071-AADCADE54CBF}"/>
              </a:ext>
            </a:extLst>
          </p:cNvPr>
          <p:cNvGrpSpPr/>
          <p:nvPr/>
        </p:nvGrpSpPr>
        <p:grpSpPr>
          <a:xfrm>
            <a:off x="8623373" y="909829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92545BF4-1A3C-EBFD-08F1-3B23E65AFE69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2BFB4769-4E92-5334-5B39-9C72712639C3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79567ABA-8C4F-278D-77C3-87AA8AF23D8B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5B54FA41-3C99-54DA-E1FE-E1D4D97F2EB9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5E75E39A-00F6-A205-446E-7929E0C7BF21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0D634A38-26DB-CBB6-385F-D1BE58A54377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46867B0B-40F1-6AC3-964B-96D62B24FC6F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8D82DD9D-61D7-38AD-D6D5-F0D24CC4429C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1A8BB7C8-6AB9-BB30-CBC0-1675E70169EB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A34EB151-C10F-63D8-4E22-17AB784B630D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CB50F912-51B2-0071-8A74-F581A6D88887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73551FAE-C9A6-B41F-F5C9-4FE28C5E5124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D3CF285D-CBF0-D48D-9A8F-EA88253EEDF8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6E84AC6D-80DA-996A-57A2-7266ADEDD1FA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5A897846-D78D-F34E-8371-53177573522B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11EFDABD-C419-C224-3402-FE98D73BB4CE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82EEF9FD-6085-068B-9242-910870DB3015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D4E7DCBE-4A8C-F7AB-5F48-2B1897C532C7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F550BA92-1778-1B77-9690-DE430D45E536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6E900336-AB64-7CC7-776E-4EEC1E2C981C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568E58B9-2B12-3BA5-85FC-64DBAE012555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4B49662B-FBA7-2ABB-3019-5503CB3C5674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54FF384A-DF8F-A20C-20A2-65128C3A8267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DDDA8211-4AB8-150A-1000-0E2DA8608C65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28609BC1-D49C-2F62-C2E1-2B1DD10E6F2E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53DB3CD3-0A72-3124-B8F8-2FCEF0C7A53C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1E207E1-F634-D26C-4D31-99B045E6582C}"/>
              </a:ext>
            </a:extLst>
          </p:cNvPr>
          <p:cNvSpPr txBox="1"/>
          <p:nvPr/>
        </p:nvSpPr>
        <p:spPr>
          <a:xfrm>
            <a:off x="475975" y="1626970"/>
            <a:ext cx="5184878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Thoát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thoát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khỏi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nhanh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chóng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FC3B90-8F63-B1B7-0E8E-15EC67371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84" y="2524296"/>
            <a:ext cx="42672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EFCF62-FC8E-A5E6-0547-04D13EC447E0}"/>
              </a:ext>
            </a:extLst>
          </p:cNvPr>
          <p:cNvSpPr txBox="1"/>
          <p:nvPr/>
        </p:nvSpPr>
        <p:spPr>
          <a:xfrm>
            <a:off x="1045984" y="4845668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dã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Thoát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B2BDA4-3EB5-4604-90ED-2255925E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171" y="1664856"/>
            <a:ext cx="5191125" cy="4086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BEA928-5193-5803-6922-BEB56194D8A2}"/>
              </a:ext>
            </a:extLst>
          </p:cNvPr>
          <p:cNvSpPr txBox="1"/>
          <p:nvPr/>
        </p:nvSpPr>
        <p:spPr>
          <a:xfrm>
            <a:off x="6515544" y="5766472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Thoát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219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948D0-1FC7-31F8-1F8E-D4E5C89F1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D25EA889-9F4C-036F-32CC-F3E8E0DB6CCA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3.13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thoát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776D4925-8007-35B9-23C7-4E4E66277383}"/>
              </a:ext>
            </a:extLst>
          </p:cNvPr>
          <p:cNvGrpSpPr/>
          <p:nvPr/>
        </p:nvGrpSpPr>
        <p:grpSpPr>
          <a:xfrm>
            <a:off x="8623373" y="909829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B2C9E0C8-9F69-840C-6EF5-9C8A674017A6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6229C24A-59BC-3BD0-1117-E925C1AEB8BF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4923EF8C-C7A5-92BB-0A5A-35261BEBE5AD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BE3628DE-8010-4E4F-BBCF-419A47DC31C5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D642FBA7-CBD9-376B-B1CB-BCE4AB6AD1C9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F3A57567-B746-C0A3-74B0-36DFB5341EC9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18FC5990-3230-11A3-51EF-FA883CCC167B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C66E353F-0E8A-3AB2-2946-5C5074B88B85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3C992C8D-95E0-0E21-B585-10E1E7C023E1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A0A84A28-48B5-E319-E04B-9AEA7A11DDE0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451A3911-B539-A72B-F1BD-8D8453AF2252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04EFC664-59C0-0595-DADC-4B9A6C78305B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B1B6288A-3052-46EE-2A1A-498602D3E7AF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A3FF8341-0CF6-B4F9-B194-B29067A7F933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5025A093-2543-D3AA-703B-BAFAB7A2F447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C8D9B13B-EBEA-F4A3-63E9-14A47FF32508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01E3DA79-1FE4-A6ED-061E-81647749331B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6BC2B413-3A81-03CB-4B54-B37E2BCED5C7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C615857C-DE2A-9E38-1598-6C6183F217B5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0E3B5BD9-037D-449E-46A4-8205D4027F6F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6DF84BF2-2331-4695-F11B-1F58C860B0F0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10A4153F-FCB3-BD04-0AFB-56AA4B41C9E0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B95CDACD-4B55-7FE3-1C39-22B0045D2E37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ACDC62FB-20A1-56A1-A883-11BED401B53D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960FFA49-DFEB-80F8-3B0F-3C682DEBFEF1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A30E36CD-0280-A94E-7279-B1497F7472D4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2393497-402C-1158-7419-20485D0F38CE}"/>
              </a:ext>
            </a:extLst>
          </p:cNvPr>
          <p:cNvSpPr txBox="1"/>
          <p:nvPr/>
        </p:nvSpPr>
        <p:spPr>
          <a:xfrm>
            <a:off x="923154" y="4525847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Thoát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9ADAE-A7F5-DC57-7D45-05A1FFBC4C97}"/>
              </a:ext>
            </a:extLst>
          </p:cNvPr>
          <p:cNvSpPr txBox="1"/>
          <p:nvPr/>
        </p:nvSpPr>
        <p:spPr>
          <a:xfrm>
            <a:off x="7104265" y="4609636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dung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diên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Thoát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798C3-F99E-05F5-4FE2-9F3F1C054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08" y="2053988"/>
            <a:ext cx="506730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30666C-D9FC-16F5-0EC1-32AFC2F92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659" y="2136533"/>
            <a:ext cx="5793740" cy="20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66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24C3F-9074-562C-8E44-5F85C6BE1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8496A43D-2C65-9A77-9DCE-8181B28C3996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3.13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thoát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A3D81450-0097-6D38-3A4B-1107750B0A52}"/>
              </a:ext>
            </a:extLst>
          </p:cNvPr>
          <p:cNvGrpSpPr/>
          <p:nvPr/>
        </p:nvGrpSpPr>
        <p:grpSpPr>
          <a:xfrm>
            <a:off x="8623373" y="909829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1209A0E3-48BB-9D4E-06DD-F46E7A42C74C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910BE427-4156-0959-B781-25E1EAB502AB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06A61D9D-4F59-35C2-23E6-051F747DDC62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2C19B0B4-B5A7-05F9-608B-4FE878F1EBA5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B01E3D6A-BF9F-E591-D4E7-A58FAD24ACA6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F447C3FF-C171-9980-2BDF-B7C2BD6E66C3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F7923BC8-A872-1985-0C81-FDF2904E0A37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78EA2AD6-7869-61A4-6521-5A33AF1A9C1A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D2207EB7-55A8-BB91-D2F7-1631C83C0DC4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C54E8CF5-0E77-C55B-0DBF-76BB73324AE9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B8484EC7-2D49-1F09-09B3-E9D2529109B1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74CE6C4F-9D0D-C175-0855-D86DEECFA7DF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9D013B18-8228-F88A-568A-F2C074D6A6E0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212AE3B1-7EB5-2B66-93FB-740F068FF1B9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8C68433F-8BA3-BBC9-BE8C-FF935B6B90ED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8BA40C6F-9A8D-178E-AD87-BA1B37E38486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97E637E6-15BD-D7D1-B7B2-63C44152EEFD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50690CDE-F4BF-DA13-2911-EE2D5B03E012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9136FBAE-53B5-F51D-52D2-74D622F69B4A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BEEDADFF-CA07-1A55-1905-2DF59CD77F3C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9ADD5163-279F-8350-0E98-A4C3E24BB7A2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69722A08-F0FA-D071-0D2C-0BF72FBFAC7D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C1C4B37B-70B4-78A6-E1E7-44952FACA33C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06024F61-627C-E9AD-1B6A-D5F485E01833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1172D105-00C0-3B86-5F9A-E7FA2A849E29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7C3B09FA-4DEE-31D5-7B7A-D80CCB6B55E1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8D82635-996B-D94C-2C77-471593033F48}"/>
              </a:ext>
            </a:extLst>
          </p:cNvPr>
          <p:cNvSpPr txBox="1"/>
          <p:nvPr/>
        </p:nvSpPr>
        <p:spPr>
          <a:xfrm>
            <a:off x="923154" y="4280903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Thoát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85AF21-49EF-3DEC-6BEC-A951E444782C}"/>
              </a:ext>
            </a:extLst>
          </p:cNvPr>
          <p:cNvSpPr txBox="1"/>
          <p:nvPr/>
        </p:nvSpPr>
        <p:spPr>
          <a:xfrm>
            <a:off x="7052875" y="4399156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Biểu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cộng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Thoát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7C71B-0A19-37D4-34CA-F704924B0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1" y="1826625"/>
            <a:ext cx="5600700" cy="209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7890DB-50B4-DF95-E774-A6D0E6F50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709" y="1966578"/>
            <a:ext cx="50482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37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27707-F271-AC92-CB02-7DD781B8F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82690AAB-682E-8DA4-FFB1-F5B21D03537A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3.14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endParaRPr lang="en-US" sz="3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DBECDC40-685A-7A40-A72D-AAAD156F4CDC}"/>
              </a:ext>
            </a:extLst>
          </p:cNvPr>
          <p:cNvGrpSpPr/>
          <p:nvPr/>
        </p:nvGrpSpPr>
        <p:grpSpPr>
          <a:xfrm>
            <a:off x="8623373" y="909829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7816113A-8F61-22F0-0684-03BE65057A1F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CD94C037-A1E4-E3F9-F987-C21176817CC6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00308480-00CF-2734-E788-BE117375B16E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3E036ECF-2F69-1FFA-FB20-4987ED2A0370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1C8AA07C-1F0A-3012-0231-DE5BDD152FFA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0FDD2A07-B12E-D8E8-6138-0EE3A02CF05B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F99CDFE2-0D44-F1A7-84B5-1EA0BE4BEFB1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511D0501-F8BC-7E81-5FB0-B51171B45E25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D160DCE9-BBC6-0B53-1E98-70E00B3AA63E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4A157B9C-5965-7AB7-6F86-7EE05E8F0BF5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DB42A53C-F5D1-E286-410A-B5D2284BE9E7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DEBC7005-2189-E0D9-F7EE-161BCAD335AF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D5F8BFA9-4DB4-8AF3-A672-9EE4E34047ED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6FD0825C-441F-9816-12EC-01132BF2C3E1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A9326D4D-236C-E068-A69C-DC8F2EA0C903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97227324-3FFE-7525-C2DB-B664150114FE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CC58D5BE-59AA-E873-121C-4624CD82E011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A9750B30-F84F-1253-D08D-33CDBF5E0ADD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368C0365-9038-D563-BE59-02F8DD60CF26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0E79DAB3-42EF-2580-7FFF-346898C2EDE6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54E9EE3F-C768-A918-00DE-91C5F1298FD7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E3190BD6-1BD7-C31D-108E-DD74C15C0F8C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56C63247-1552-A3DA-2F54-50B90BDD38BB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C7126D8F-B1E1-E7BE-BFE4-45C82664B592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74D0141F-4FE2-7B4B-090F-A1F66A920D72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DD1240B0-C09F-C984-FEA3-0ECB17719EFC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8CCE28-5736-C00E-C93F-3B53B0297173}"/>
              </a:ext>
            </a:extLst>
          </p:cNvPr>
          <p:cNvSpPr txBox="1"/>
          <p:nvPr/>
        </p:nvSpPr>
        <p:spPr>
          <a:xfrm>
            <a:off x="573207" y="1626970"/>
            <a:ext cx="5117909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5EE18-7AB1-C43A-854C-957728E77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7" y="2494240"/>
            <a:ext cx="5305425" cy="1714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DD413-446F-5125-ED69-A6EF69AB5E6D}"/>
              </a:ext>
            </a:extLst>
          </p:cNvPr>
          <p:cNvSpPr txBox="1"/>
          <p:nvPr/>
        </p:nvSpPr>
        <p:spPr>
          <a:xfrm>
            <a:off x="709863" y="4372099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dã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2F35D-99C2-32B3-2B6F-B3B5E44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98" y="1626970"/>
            <a:ext cx="4791075" cy="4562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002C49-0B89-6EB6-8EA8-079932D9996A}"/>
              </a:ext>
            </a:extLst>
          </p:cNvPr>
          <p:cNvSpPr txBox="1"/>
          <p:nvPr/>
        </p:nvSpPr>
        <p:spPr>
          <a:xfrm>
            <a:off x="6997156" y="6189445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768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BF89-4D8E-12CB-246A-3969F7933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AAF8EF79-6E4A-F7A1-9323-DAA5266FCAB0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3.14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endParaRPr lang="en-US" sz="3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74533269-8B99-F6CC-72B7-A6727FDFC9F1}"/>
              </a:ext>
            </a:extLst>
          </p:cNvPr>
          <p:cNvGrpSpPr/>
          <p:nvPr/>
        </p:nvGrpSpPr>
        <p:grpSpPr>
          <a:xfrm>
            <a:off x="8623373" y="909829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83CBA354-AF8F-D275-8A99-3D5EE6D74ED9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73866C5E-509C-31B4-9339-40C94E7BACBC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FC676EAA-D66C-7D91-6600-54413A4DE534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CEA59F99-E71E-A8C4-C287-019B16671EF1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8EFD4B0A-A141-52A3-EAF0-39B13DC010DA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9CA09AEF-D47C-8A30-AFE1-AF1E139CA92B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8471157B-694F-59C7-3012-4BFD0E9556F0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89907801-AC40-7436-4059-30D4275C9471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291DFA92-6108-6115-145A-FDA9E44BABA5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8F9D226D-C82B-7A27-3480-80FEB9716F7E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382DEC42-C57C-ADB1-C61E-ECB85D126889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A8FAAB0E-5E93-9251-2ABE-67764EB7811D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62C8DAA6-1328-94BF-D1A5-9A4233C5A9E6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660E7188-D9C4-EED4-81A3-0203B9FB768F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1B4B2BA2-9120-0BD3-FA61-223023099C1E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A26A8F0A-CBA7-116F-0899-82013189617A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BD52D854-3AFD-20CB-5C4F-8D26A208BEF7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2B9E7828-81DA-42A0-1C8D-3E66E2289E28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31DFDD9B-19D4-240D-E36E-8E90FF2FD8B7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12AEAB3E-7313-7002-AE49-A270D5E0F9B7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A739A806-D5C8-2CB0-393E-A84B33BFDADE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033B8E6D-E222-82EF-A293-2B65F03E35D2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E5A49766-F17D-626D-5B63-6187BE92313A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1A1BF3B4-5619-7F1D-AE35-B97842AA62A4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CBC75A27-FBE5-4D42-FD6F-3799DEC45F81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AEC30D45-57B6-51E1-7563-FFE7B5C061B7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18EA13-5789-FBB2-8C17-1B2039CFEEB4}"/>
              </a:ext>
            </a:extLst>
          </p:cNvPr>
          <p:cNvSpPr txBox="1"/>
          <p:nvPr/>
        </p:nvSpPr>
        <p:spPr>
          <a:xfrm>
            <a:off x="962114" y="4820460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dã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DE0E2-8158-BADF-EE67-05D5B69ADC45}"/>
              </a:ext>
            </a:extLst>
          </p:cNvPr>
          <p:cNvSpPr txBox="1"/>
          <p:nvPr/>
        </p:nvSpPr>
        <p:spPr>
          <a:xfrm>
            <a:off x="6737865" y="4303698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37E539-6E30-2C13-A948-FF0AC65E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57" y="1711613"/>
            <a:ext cx="4897157" cy="2592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63429A-6AE2-A481-3056-059D8F64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771" y="2040952"/>
            <a:ext cx="6332220" cy="18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12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54459-364F-1509-A0B9-91AF36D05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89669EB8-31AA-0222-E2AA-6AE04DE86A9F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3.14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endParaRPr lang="en-US" sz="3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89763659-7926-0ACA-B623-5786ADC19A31}"/>
              </a:ext>
            </a:extLst>
          </p:cNvPr>
          <p:cNvGrpSpPr/>
          <p:nvPr/>
        </p:nvGrpSpPr>
        <p:grpSpPr>
          <a:xfrm>
            <a:off x="8623373" y="909829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0F395D0A-1CCE-E1E5-90ED-1F35890323AA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9BB61416-996E-6D05-1B8F-E22E036829B0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68F0FA0D-EF5C-8CD5-0447-D5F2AACB99DE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14D78820-5F42-0A92-84D1-03CF62058EE7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45EE95FB-BDFD-4247-2338-44D5D2EA2204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18B26179-69CA-32C5-82E8-9B4639BF8138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2C3BB517-780D-FF91-CFEE-EA09BFACAF13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2BCC1237-6DC7-D365-9394-F3629BED4602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6FA4161B-1620-AD4B-DB13-E4579EEA7CE8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D5EE5D77-BBB8-C1F1-0D94-70193C315617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48181822-C628-A6D2-1E7D-3173BA76D49D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CFB1BE70-3E10-2991-209A-90BBF05E32C3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446BB001-7E51-D92F-2D26-B2AAE4588666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5FE28F27-E972-AF41-447E-2FFC0A9BC593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F3FDBB69-1F8B-0AA6-F322-78DBC208A121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DED28A65-347E-AB37-F8F4-5E8F8D7F30D0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5023BF04-6D4B-7033-0EAB-4C34C3D62F5F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B397FFFE-6E7F-B52E-2594-7242B6578660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8FB78A5A-6F08-4B8A-5B92-713F04811B21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8AB605DC-5324-88F0-F03B-913A20A8E978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27604C92-A180-A289-02A0-309BCD7DE6EE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78BCBBBD-6148-A762-356F-2DBD19A892E2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E85DD9F1-2EB1-2223-EBDF-019703CD2764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4862C425-FACE-21F9-F682-34EDBF7D799D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284ACED1-CC12-A5A6-6F11-531E7966D4CA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0A68FA4D-C17D-00F2-B885-43AE092B50D8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D2A3726-F57E-09C2-45C1-CFDEBEB3E603}"/>
              </a:ext>
            </a:extLst>
          </p:cNvPr>
          <p:cNvSpPr txBox="1"/>
          <p:nvPr/>
        </p:nvSpPr>
        <p:spPr>
          <a:xfrm>
            <a:off x="839267" y="4496379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D850A-6DF0-9632-1290-CAFA0D0D4A79}"/>
              </a:ext>
            </a:extLst>
          </p:cNvPr>
          <p:cNvSpPr txBox="1"/>
          <p:nvPr/>
        </p:nvSpPr>
        <p:spPr>
          <a:xfrm>
            <a:off x="6940381" y="4067553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dung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4E9451-7AFF-987E-2808-D9840A8C3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57" y="1711613"/>
            <a:ext cx="4897157" cy="2592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36CC17-B69C-46DD-56C4-4F6FDD273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771" y="2040952"/>
            <a:ext cx="6332220" cy="18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69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475975" y="561970"/>
            <a:ext cx="888433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75" name="Google Shape;575;p33"/>
          <p:cNvSpPr txBox="1">
            <a:spLocks/>
          </p:cNvSpPr>
          <p:nvPr/>
        </p:nvSpPr>
        <p:spPr>
          <a:xfrm>
            <a:off x="1811379" y="2074460"/>
            <a:ext cx="7745575" cy="4095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>
                <a:solidFill>
                  <a:schemeClr val="bg1"/>
                </a:solidFill>
                <a:latin typeface="+mj-lt"/>
              </a:rPr>
              <a:t>Ngôn ngữ lập trình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: C# (Winform)</a:t>
            </a:r>
          </a:p>
          <a:p>
            <a:r>
              <a:rPr lang="vi-VN" b="1" dirty="0">
                <a:solidFill>
                  <a:schemeClr val="bg1"/>
                </a:solidFill>
                <a:latin typeface="+mj-lt"/>
              </a:rPr>
              <a:t>Cơ sở dữ liệu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: SQL Server 2022</a:t>
            </a:r>
          </a:p>
          <a:p>
            <a:r>
              <a:rPr lang="vi-VN" b="1" dirty="0">
                <a:solidFill>
                  <a:schemeClr val="bg1"/>
                </a:solidFill>
                <a:latin typeface="+mj-lt"/>
              </a:rPr>
              <a:t>Công cụ phát triển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: Visual Studio, GitHub</a:t>
            </a:r>
          </a:p>
          <a:p>
            <a:r>
              <a:rPr lang="vi-VN" b="1" dirty="0">
                <a:solidFill>
                  <a:schemeClr val="bg1"/>
                </a:solidFill>
                <a:latin typeface="+mj-lt"/>
              </a:rPr>
              <a:t>Thiết kế UML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: Rational Rose, Case Studio</a:t>
            </a:r>
          </a:p>
          <a:p>
            <a:r>
              <a:rPr lang="vi-VN" b="1" dirty="0">
                <a:solidFill>
                  <a:schemeClr val="bg1"/>
                </a:solidFill>
                <a:latin typeface="+mj-lt"/>
              </a:rPr>
              <a:t>Wireframe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: Balsamiq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mockup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50" b="99500" l="3599" r="956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669" y="3179332"/>
            <a:ext cx="2012722" cy="206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3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EFEFE-EF88-4D2E-3929-05A97A134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BCA34BEC-C2D5-EB5C-437D-78DAADB887F3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3.14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endParaRPr lang="en-US" sz="3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3209D9D8-3AF2-B607-337D-5C698388A9DF}"/>
              </a:ext>
            </a:extLst>
          </p:cNvPr>
          <p:cNvGrpSpPr/>
          <p:nvPr/>
        </p:nvGrpSpPr>
        <p:grpSpPr>
          <a:xfrm>
            <a:off x="8623373" y="909829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F9130DCA-A1C7-6FE9-005C-CBDB27579200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A0706F99-78DD-DEF4-BB47-E66FEBE77FF8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5ABE6DE7-AF67-BAD4-5D83-41BB5048C1AC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28F01E34-C098-4E2E-7E3F-F2A322FF4813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DF1E69FE-A39A-F97D-2746-8DD0D30A6659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E6943FB4-70B9-6237-1A49-1254BB4C6ABE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49EEC565-9071-E9AD-6820-0611168C6811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0E691FC7-A8C1-8E64-99C8-FC467815A00B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52093978-1F73-5983-C425-1A203CDB09BD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6FC7A912-C67B-8069-BF73-D0F71D6D01A5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4A793014-DB77-0B7C-8A3A-70CC499B10B8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A583FCB5-4A4B-89AD-2EEF-DFF9AD479299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3E90A9A0-098E-7F7C-E753-26ACBED48138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CE0723C7-4275-E975-52A7-6F89E8073A7E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DD526B8D-1AC6-71B5-50D5-50B5C94DCD26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88459DBC-42F2-A71E-4F6A-DFEB0023D1E0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ADAAFAB3-AC96-1898-AEF8-D4C14E9EC8EC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2219F0D9-136E-D158-F8FA-E355E1F2DEF4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28B50F70-7EBE-790C-D781-051C95E65B41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72531CE2-052F-CC31-A1D0-F9DDE0477FFF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BB865CA9-77B3-BE90-66E7-00AD83A0850A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25394490-C979-DC20-7485-7C9772CA49A9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D0957A1F-7423-7108-56C4-3FC605B044C2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39290014-731E-236B-EEE9-31A43B07F8D4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F6A27C1B-E0FB-018B-E5C9-4D5D1FFDB3F0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CC7BEA2A-78C3-9C3C-7C09-24BE80AB9182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7FA305C-269B-9667-22A7-325EBB2DD9E2}"/>
              </a:ext>
            </a:extLst>
          </p:cNvPr>
          <p:cNvSpPr txBox="1"/>
          <p:nvPr/>
        </p:nvSpPr>
        <p:spPr>
          <a:xfrm>
            <a:off x="866563" y="4303398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A3DAB-FE5F-469C-29B0-8A084BDCB860}"/>
              </a:ext>
            </a:extLst>
          </p:cNvPr>
          <p:cNvSpPr txBox="1"/>
          <p:nvPr/>
        </p:nvSpPr>
        <p:spPr>
          <a:xfrm>
            <a:off x="6737865" y="4496079"/>
            <a:ext cx="461486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Biểu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cộng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4EFCF-F282-7850-C37A-7B192D8C1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68" y="2178168"/>
            <a:ext cx="5086350" cy="1819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9083C9-C4D7-9DE4-D9F3-28FDD930F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34" y="2240896"/>
            <a:ext cx="52197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65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11CB1-8F10-05BA-66EE-3779E7ADD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70ECE975-250D-897E-D777-5E99ED0C8AC9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3.15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3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C9B3B8FA-3D72-3F26-D058-9B07C7E0CFF6}"/>
              </a:ext>
            </a:extLst>
          </p:cNvPr>
          <p:cNvGrpSpPr/>
          <p:nvPr/>
        </p:nvGrpSpPr>
        <p:grpSpPr>
          <a:xfrm>
            <a:off x="8623373" y="909829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30404C76-0D0D-B464-2430-690449B3CB1D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3DFCC205-A9AC-48D1-C3A8-72403DFC1290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973E46FB-C6F8-B3CC-FF82-38D4A1D5951E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DC934CCC-078F-302F-AE1E-6AF0A30FE093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5577CE31-6B4F-DE32-B75D-B4C228DFE802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C90A1510-120C-8957-2291-D6BCD2AFEE48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724D9D5F-F61B-6682-942C-6469CEDA2147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BBBF9D1B-992B-B542-C5FB-E40AA56A1062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3340F3A6-6171-42F4-0AEB-9C0A1E1BAF19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AFB0C991-582D-2F62-6DAD-695A5CC570D6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05B6B7F2-ECB4-DC49-948F-46AEBD45999C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34D5ED1B-DE49-8D3C-D845-8F197AE89386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933D8B83-6BB7-94E6-ED16-F1A6B52D726E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679B0713-532B-CDEF-9AAF-AC208E91DC71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CFA4B885-89F9-DD31-3EAE-FF128DCC4E07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AF1229A8-9B14-6F24-1E77-CBB79BB5189F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5B001654-E068-3A4C-A3B0-9ABF7130DD91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BE3E587C-6E5A-12B4-EB78-43D0A0A99B4C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6EFA3FFB-4461-344C-7942-5B7359FD8374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6E300320-FB78-4958-D561-A38CB5F6980F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45EE20C9-5388-2870-A546-D8C760A1202C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129C440F-54E4-43F6-4878-05722DF11A7E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58A17D3C-47AD-7DA5-B1AA-02399B6731ED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5D505C3A-2752-BC48-6570-71E88EB06454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1896B3F6-CFFE-4F38-3C6E-D837D5E877E1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339E2FDB-B810-0FBC-5007-28C7638EC892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244B1B-5455-66DB-C1EE-D243BE26F16F}"/>
              </a:ext>
            </a:extLst>
          </p:cNvPr>
          <p:cNvSpPr txBox="1"/>
          <p:nvPr/>
        </p:nvSpPr>
        <p:spPr>
          <a:xfrm>
            <a:off x="475975" y="1516173"/>
            <a:ext cx="6114196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Use case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2420A-6627-0000-89F9-34A547DA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68" y="2388474"/>
            <a:ext cx="5448300" cy="1571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DD014D-21BF-A56D-4E2D-967214D969F7}"/>
              </a:ext>
            </a:extLst>
          </p:cNvPr>
          <p:cNvSpPr txBox="1"/>
          <p:nvPr/>
        </p:nvSpPr>
        <p:spPr>
          <a:xfrm>
            <a:off x="675495" y="4317045"/>
            <a:ext cx="5138451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dã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use case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cá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98AD27-BC10-A183-9D08-DBC459ACA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723" y="1664856"/>
            <a:ext cx="4819650" cy="3219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51B81C-9051-D772-D96A-FCFBCD889840}"/>
              </a:ext>
            </a:extLst>
          </p:cNvPr>
          <p:cNvSpPr txBox="1"/>
          <p:nvPr/>
        </p:nvSpPr>
        <p:spPr>
          <a:xfrm>
            <a:off x="6517831" y="5044316"/>
            <a:ext cx="5138451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dã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use case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cá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539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75FC6-1DD3-E2FD-DB71-F6857770D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D64D78E0-3DD3-035F-7485-C622569D2D4F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3.15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3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A62E0DDD-C7C9-6268-B3F9-E8624674BF84}"/>
              </a:ext>
            </a:extLst>
          </p:cNvPr>
          <p:cNvGrpSpPr/>
          <p:nvPr/>
        </p:nvGrpSpPr>
        <p:grpSpPr>
          <a:xfrm>
            <a:off x="8623373" y="909829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8180937B-05FC-B0ED-FC96-3156D9E761D9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2CC076E8-D05F-9BC6-4F75-9348A541CC44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C2C54AA3-CE56-E3B5-9915-C86F0D23257B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3E29B610-4ECF-7CE8-518D-2D39B78F8F99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BDE38560-5FAD-8934-E83B-34BF6A0D4BEE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E0C23071-7019-A544-0DF3-7988E79FAB28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C72C3EFD-FAE3-2F49-9B1E-335B860F40DF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134BDF8E-2D77-392D-1887-F2608BEE0949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229AB6F4-4A14-8B13-EF71-1B367770BB35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1F9FA724-03CE-DEC6-635C-6E11F590C2F2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C1953DF5-3E20-29F1-CB76-4EED29521AD1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67BDAADE-6D46-95DF-29B2-5B42EA1788CD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88DE9778-6ECD-E4FA-D3CF-CEAC0AF6876F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085DE5DC-E648-6381-A967-A4DB1D257C27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F178B6EC-BBA5-2862-BBB1-0F245D9D4B4C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5E4DA098-9C39-41E5-A5B1-A7012C0ED84B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5AB72380-59F7-DFDB-2B41-7126A1D6C78C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7DF84290-A400-81EE-D092-155CB15C7EC9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8CF6D2C3-CDFB-95D2-CA01-65583483B019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BF535312-C397-1BB8-1065-9E51860E60EC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97F6FC7E-AD51-168C-CCC0-36809A0F7DC7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12D32689-173F-A82E-B28D-EA70C6329F15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FCAC295A-AE35-C3F5-A832-120ADC10AB03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39EE67F3-E679-8DF9-190F-9D08AA0CB892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D0A97B27-736C-DC97-1B5C-210E9EB40584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B8E6E169-4DA6-80C9-B559-763CC07156F5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6C33CC-B812-E3EF-3B77-407667E5BE92}"/>
              </a:ext>
            </a:extLst>
          </p:cNvPr>
          <p:cNvSpPr txBox="1"/>
          <p:nvPr/>
        </p:nvSpPr>
        <p:spPr>
          <a:xfrm>
            <a:off x="784677" y="5156308"/>
            <a:ext cx="5138451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cá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EA5FB-947F-834E-ECD0-29C351AA2293}"/>
              </a:ext>
            </a:extLst>
          </p:cNvPr>
          <p:cNvSpPr txBox="1"/>
          <p:nvPr/>
        </p:nvSpPr>
        <p:spPr>
          <a:xfrm>
            <a:off x="6643979" y="4220823"/>
            <a:ext cx="5138451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dung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cá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F77DA-8ECA-F6FC-E982-03744FCCC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76" y="1818047"/>
            <a:ext cx="5276850" cy="3171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1DDE22-CEB3-1653-5B1E-638641CF8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112" y="2227246"/>
            <a:ext cx="6197419" cy="17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30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CC627-D133-CB3E-C3B3-F06F4CCF9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641F10E8-F59A-3A3E-A481-2CAD01AED5A5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3.15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3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6BF59719-75AB-0BC9-E807-780E4B2C30A0}"/>
              </a:ext>
            </a:extLst>
          </p:cNvPr>
          <p:cNvGrpSpPr/>
          <p:nvPr/>
        </p:nvGrpSpPr>
        <p:grpSpPr>
          <a:xfrm>
            <a:off x="8623373" y="909829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FCA4BD89-8236-6702-8566-83CFA7E9E131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82C80AB4-8BFB-C031-71E3-965E16F2D575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DF97C269-2D42-32B4-07E8-89C0A9426929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D744627B-50E6-A870-C914-7004704D7DA1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CFD4ED7F-A18A-6254-C7C8-9583E9BFEF24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573B1EED-CB77-9356-EC4D-C743961EAEF8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801EE344-4F95-669C-8871-66FACB41C1D0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9980BB56-1499-4433-7F0D-30385BACD0D6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5700422E-2A2B-53B7-0FF4-B37924C458F5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64A891B6-3CEF-821B-9477-55E0EB40A724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DDCAFEC4-8BB1-EA37-8E06-E6094E143FE4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9733FBF7-B8D6-6EEB-8DC9-707033ED77E2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AFD33FDC-9930-0788-F990-B7BB1E96BE8C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49B7F6AA-9293-ABED-7EA0-CB113E3B33C8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02743026-B729-8D8A-2559-FF51DE7CC1F4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5E483D6C-D2B0-287B-9410-B2D30F149616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E6757CF4-422F-8AEF-51EF-FA2F41CBAB8D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15584972-2981-79DA-765F-DF7EF3259DD6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CC8C4A0A-A518-7520-0345-F448EBB05051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D108C9B0-6EA3-A3EC-FB3A-69291D87788B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3D0873E6-43EC-2624-2AE6-8FF01A537022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00D682BF-6DB1-DE55-5B6E-6C6E03ECF3C6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5BC95D30-0177-4725-2A89-87B860A2213A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1EA35DC5-4A43-B2C5-D715-AB66EFD3451D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0B8C2126-BB86-2985-857F-7813B0A21D9E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B4ED98C7-36C8-1635-099F-C4B803018C22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8ED575B-83DF-D474-5223-9F0907EA71F1}"/>
              </a:ext>
            </a:extLst>
          </p:cNvPr>
          <p:cNvSpPr txBox="1"/>
          <p:nvPr/>
        </p:nvSpPr>
        <p:spPr>
          <a:xfrm>
            <a:off x="689143" y="4469643"/>
            <a:ext cx="5138451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cá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56FCB-2CD9-DB33-E156-B6693148B876}"/>
              </a:ext>
            </a:extLst>
          </p:cNvPr>
          <p:cNvSpPr txBox="1"/>
          <p:nvPr/>
        </p:nvSpPr>
        <p:spPr>
          <a:xfrm>
            <a:off x="6096000" y="4523972"/>
            <a:ext cx="5138451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Biều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cộng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ác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cá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337C8-E18C-AD7A-C3A2-53D562E5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68" y="2393689"/>
            <a:ext cx="5095875" cy="1743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4A7F46-1D81-7459-DDF6-A75ADF4CC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669" y="2431469"/>
            <a:ext cx="48291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1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8AC6A-3B99-0E8A-20BC-5D8087CAA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3D5AE591-9218-AA38-DBA3-E409900D66C0}"/>
              </a:ext>
            </a:extLst>
          </p:cNvPr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3.16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3" name="Google Shape;703;p43" title="Chart">
            <a:hlinkClick r:id="rId2"/>
            <a:extLst>
              <a:ext uri="{FF2B5EF4-FFF2-40B4-BE49-F238E27FC236}">
                <a16:creationId xmlns:a16="http://schemas.microsoft.com/office/drawing/2014/main" id="{52979659-4BE2-EB8D-7B3A-1572A12E3B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2566" y="3993716"/>
            <a:ext cx="1623474" cy="1466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8" name="Google Shape;708;p43">
            <a:extLst>
              <a:ext uri="{FF2B5EF4-FFF2-40B4-BE49-F238E27FC236}">
                <a16:creationId xmlns:a16="http://schemas.microsoft.com/office/drawing/2014/main" id="{F73E105F-D763-9C1A-4BB6-E7EE60CC88C1}"/>
              </a:ext>
            </a:extLst>
          </p:cNvPr>
          <p:cNvGrpSpPr/>
          <p:nvPr/>
        </p:nvGrpSpPr>
        <p:grpSpPr>
          <a:xfrm>
            <a:off x="10070035" y="2100641"/>
            <a:ext cx="421927" cy="419371"/>
            <a:chOff x="-6689825" y="3992050"/>
            <a:chExt cx="293025" cy="291250"/>
          </a:xfrm>
        </p:grpSpPr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CD079692-8A7E-FC79-7B2C-22725CC920F7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C7A2A1B0-8F58-3C5F-8141-CCDAE25B1765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B284FAC7-9B6F-36B1-6FB3-B867F0BE3440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3A2C74EB-8950-EF21-D9E7-7A53BD2C259A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2AAFC14F-F5B1-EB2F-A8D2-0EAF756DCBC4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796D52F3-1F5E-C581-589A-B7E1AED7A367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A002953D-6E2E-C40B-8974-7A46FAD2F5F1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D6A02575-FFEE-1DD2-AC64-1A1C0EC1F02F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EF3F56F4-C685-C77F-6991-C30DA592ED1A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>
              <a:extLst>
                <a:ext uri="{FF2B5EF4-FFF2-40B4-BE49-F238E27FC236}">
                  <a16:creationId xmlns:a16="http://schemas.microsoft.com/office/drawing/2014/main" id="{50C775B2-505A-2D2B-C27A-DB528DEBA060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9A8B7B3E-D3B6-6F5B-51A3-48827E537605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A949C7A5-9482-DF9A-B79D-A35A5BB9FF87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>
            <a:extLst>
              <a:ext uri="{FF2B5EF4-FFF2-40B4-BE49-F238E27FC236}">
                <a16:creationId xmlns:a16="http://schemas.microsoft.com/office/drawing/2014/main" id="{49B6EE2A-56EC-43BA-3E29-5CE5D44A946C}"/>
              </a:ext>
            </a:extLst>
          </p:cNvPr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5AF84FEE-9C7F-AD1A-DCE8-DE3FE1743557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B98A0A72-981E-4F80-0B0A-BA5FF31FCD68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0A85046E-DC80-A400-5D99-4845A40A8861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DA674941-9C7F-F585-069A-D9E730C6888C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9BC5EB23-A8A9-D04A-4BD4-8EFDF19780E3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8E79E5A6-6162-61BC-2BC7-CFCBE548E308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>
            <a:extLst>
              <a:ext uri="{FF2B5EF4-FFF2-40B4-BE49-F238E27FC236}">
                <a16:creationId xmlns:a16="http://schemas.microsoft.com/office/drawing/2014/main" id="{5D23D12B-BB92-2BE0-9050-B05C83860A13}"/>
              </a:ext>
            </a:extLst>
          </p:cNvPr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C3453803-A7E1-C53F-EDB1-5C07F2CC4BE7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9F0E3320-B9A3-651A-C758-659037AC7F63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A98A67DF-3EBF-41AC-8D0B-D0543EC5E247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F4670EFD-2335-8928-F674-69563171B6E8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B9E83312-440A-CBD0-558A-3CCF01115D5A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8D2D2586-79F6-DEAD-1174-98707E90628C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A9B01A9-1B70-0008-E8F9-7EC845381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9" y="1598178"/>
            <a:ext cx="106299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8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29326" y="2929210"/>
            <a:ext cx="1317049" cy="713150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3200" b="1" spc="30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4</a:t>
            </a:r>
            <a:endParaRPr lang="en-US" altLang="zh-CN" sz="3200" b="1" spc="30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529326" y="3825240"/>
            <a:ext cx="7146737" cy="713150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r>
              <a:rPr lang="en-US" altLang="vi-VN" sz="3200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Kiểm</a:t>
            </a:r>
            <a:r>
              <a:rPr lang="en-US" altLang="vi-VN" sz="32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thử</a:t>
            </a:r>
            <a:r>
              <a:rPr lang="en-US" altLang="vi-VN" sz="32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và</a:t>
            </a:r>
            <a:r>
              <a:rPr lang="en-US" altLang="vi-VN" sz="32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xuất</a:t>
            </a:r>
            <a:r>
              <a:rPr lang="en-US" altLang="vi-VN" sz="32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bản</a:t>
            </a:r>
            <a:r>
              <a:rPr lang="en-US" altLang="vi-VN" sz="32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phần</a:t>
            </a:r>
            <a:r>
              <a:rPr lang="en-US" altLang="vi-VN" sz="32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mềm</a:t>
            </a:r>
            <a:endParaRPr lang="vi-VN" altLang="vi-VN" sz="3200" b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222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52178" y="816978"/>
            <a:ext cx="798538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Kiểm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thử</a:t>
            </a:r>
            <a:endParaRPr lang="vi-VN" altLang="vi-VN" sz="3400" b="1" i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232753D-6A00-6EED-DEC2-0019C13AA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220643"/>
              </p:ext>
            </p:extLst>
          </p:nvPr>
        </p:nvGraphicFramePr>
        <p:xfrm>
          <a:off x="752179" y="1654310"/>
          <a:ext cx="10643703" cy="46664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35678">
                  <a:extLst>
                    <a:ext uri="{9D8B030D-6E8A-4147-A177-3AD203B41FA5}">
                      <a16:colId xmlns:a16="http://schemas.microsoft.com/office/drawing/2014/main" val="2896773989"/>
                    </a:ext>
                  </a:extLst>
                </a:gridCol>
                <a:gridCol w="3170894">
                  <a:extLst>
                    <a:ext uri="{9D8B030D-6E8A-4147-A177-3AD203B41FA5}">
                      <a16:colId xmlns:a16="http://schemas.microsoft.com/office/drawing/2014/main" val="3707236653"/>
                    </a:ext>
                  </a:extLst>
                </a:gridCol>
                <a:gridCol w="3776204">
                  <a:extLst>
                    <a:ext uri="{9D8B030D-6E8A-4147-A177-3AD203B41FA5}">
                      <a16:colId xmlns:a16="http://schemas.microsoft.com/office/drawing/2014/main" val="2666313668"/>
                    </a:ext>
                  </a:extLst>
                </a:gridCol>
                <a:gridCol w="2660927">
                  <a:extLst>
                    <a:ext uri="{9D8B030D-6E8A-4147-A177-3AD203B41FA5}">
                      <a16:colId xmlns:a16="http://schemas.microsoft.com/office/drawing/2014/main" val="3124098237"/>
                    </a:ext>
                  </a:extLst>
                </a:gridCol>
              </a:tblGrid>
              <a:tr h="259781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Chức Năng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Tiêu Chí Kiểm Thử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Kết Quả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271713625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Quản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lý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nhân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viên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Thêm, sửa, xóa nhân viên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Thao tác thành công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2129198598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Quản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lý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phòng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ban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Thêm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sửa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xóa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phòng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ban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Thao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tác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thành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công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1205419929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Quản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lý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chức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vụ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Thêm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sửa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xóa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chức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vụ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Thao tác thành công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2119693488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Quản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lý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tài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khoản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Thêm, sửa, xóa tài khoản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Thao tác thành công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3287986739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Quản lý thông báo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Tạo, sửa, xóa thông báo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Thao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tác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thành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công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1914692877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Xuất dữ liệu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Xuất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dữ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liệu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ra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file (Excel)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vi-VN" sz="2000">
                          <a:solidFill>
                            <a:schemeClr val="bg1"/>
                          </a:solidFill>
                        </a:rPr>
                        <a:t>Dữ liệu được xuất thành công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2070366432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Quên mật khẩu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Khôi phục mật khẩu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Liên kết khôi phục gửi đến email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2197408675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Quản lý điểm danh - chấm công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Điểm danh vào và ra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vi-VN" sz="2000" dirty="0">
                          <a:solidFill>
                            <a:schemeClr val="bg1"/>
                          </a:solidFill>
                        </a:rPr>
                        <a:t>Thời gian vào và ra được ghi nhận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723974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5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81D0E-B333-9E90-130B-842054827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BEE720A7-90D7-6B2A-7B33-94AAAE90EC32}"/>
              </a:ext>
            </a:extLst>
          </p:cNvPr>
          <p:cNvSpPr/>
          <p:nvPr/>
        </p:nvSpPr>
        <p:spPr>
          <a:xfrm>
            <a:off x="765826" y="885217"/>
            <a:ext cx="798538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Xuất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bản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phần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mềm</a:t>
            </a:r>
            <a:endParaRPr lang="vi-VN" altLang="vi-VN" sz="3400" b="1" i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pic>
        <p:nvPicPr>
          <p:cNvPr id="4098" name="Hình ảnh 1">
            <a:extLst>
              <a:ext uri="{FF2B5EF4-FFF2-40B4-BE49-F238E27FC236}">
                <a16:creationId xmlns:a16="http://schemas.microsoft.com/office/drawing/2014/main" id="{83766E9A-72C4-4D92-99CF-BBB17D5AE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38" y="1700525"/>
            <a:ext cx="233362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 2">
            <a:extLst>
              <a:ext uri="{FF2B5EF4-FFF2-40B4-BE49-F238E27FC236}">
                <a16:creationId xmlns:a16="http://schemas.microsoft.com/office/drawing/2014/main" id="{D2825833-B871-1DC3-1FFE-093D6B4DE76B}"/>
              </a:ext>
            </a:extLst>
          </p:cNvPr>
          <p:cNvSpPr/>
          <p:nvPr/>
        </p:nvSpPr>
        <p:spPr>
          <a:xfrm>
            <a:off x="153952" y="5803679"/>
            <a:ext cx="4349810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Hình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ảnh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giao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diện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đăng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nhập</a:t>
            </a:r>
            <a:endParaRPr lang="vi-VN" altLang="vi-VN" b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pic>
        <p:nvPicPr>
          <p:cNvPr id="4099" name="Hình ảnh 1">
            <a:extLst>
              <a:ext uri="{FF2B5EF4-FFF2-40B4-BE49-F238E27FC236}">
                <a16:creationId xmlns:a16="http://schemas.microsoft.com/office/drawing/2014/main" id="{FD7973CB-4495-46F4-E39E-DEB354270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552" y="1738381"/>
            <a:ext cx="5345376" cy="376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圆角矩形 2">
            <a:extLst>
              <a:ext uri="{FF2B5EF4-FFF2-40B4-BE49-F238E27FC236}">
                <a16:creationId xmlns:a16="http://schemas.microsoft.com/office/drawing/2014/main" id="{EA1B9768-291A-B64E-AA1E-6DF8D5800D88}"/>
              </a:ext>
            </a:extLst>
          </p:cNvPr>
          <p:cNvSpPr/>
          <p:nvPr/>
        </p:nvSpPr>
        <p:spPr>
          <a:xfrm>
            <a:off x="5015552" y="5697418"/>
            <a:ext cx="585225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Hình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ảnh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giao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diện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chính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của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hệ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thống</a:t>
            </a:r>
            <a:endParaRPr lang="vi-VN" altLang="vi-VN" b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D1488-B210-E255-7F31-D65FF3E6D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911CB203-9122-87E6-80B2-98329E7C8DB1}"/>
              </a:ext>
            </a:extLst>
          </p:cNvPr>
          <p:cNvSpPr/>
          <p:nvPr/>
        </p:nvSpPr>
        <p:spPr>
          <a:xfrm>
            <a:off x="765826" y="885217"/>
            <a:ext cx="798538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Xuất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bản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phần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mềm</a:t>
            </a:r>
            <a:endParaRPr lang="vi-VN" altLang="vi-VN" sz="3400" b="1" i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2" name="圆角矩形 2">
            <a:extLst>
              <a:ext uri="{FF2B5EF4-FFF2-40B4-BE49-F238E27FC236}">
                <a16:creationId xmlns:a16="http://schemas.microsoft.com/office/drawing/2014/main" id="{8EEB6516-3F93-A1CE-8130-0022731B6824}"/>
              </a:ext>
            </a:extLst>
          </p:cNvPr>
          <p:cNvSpPr/>
          <p:nvPr/>
        </p:nvSpPr>
        <p:spPr>
          <a:xfrm>
            <a:off x="365959" y="5532908"/>
            <a:ext cx="5337597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Hình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ảnh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giao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diện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quản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lý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nhân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viên</a:t>
            </a:r>
            <a:endParaRPr lang="vi-VN" altLang="vi-VN" b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sp>
        <p:nvSpPr>
          <p:cNvPr id="4" name="圆角矩形 2">
            <a:extLst>
              <a:ext uri="{FF2B5EF4-FFF2-40B4-BE49-F238E27FC236}">
                <a16:creationId xmlns:a16="http://schemas.microsoft.com/office/drawing/2014/main" id="{2F1622B5-CE80-8F5D-D731-A8359BFC7994}"/>
              </a:ext>
            </a:extLst>
          </p:cNvPr>
          <p:cNvSpPr/>
          <p:nvPr/>
        </p:nvSpPr>
        <p:spPr>
          <a:xfrm>
            <a:off x="6096000" y="5532908"/>
            <a:ext cx="585225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Hình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ảnh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giao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diện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quản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lý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phòng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ban</a:t>
            </a:r>
            <a:endParaRPr lang="vi-VN" altLang="vi-VN" b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pic>
        <p:nvPicPr>
          <p:cNvPr id="1026" name="Hình ảnh 1">
            <a:extLst>
              <a:ext uri="{FF2B5EF4-FFF2-40B4-BE49-F238E27FC236}">
                <a16:creationId xmlns:a16="http://schemas.microsoft.com/office/drawing/2014/main" id="{DDD26F1B-BE2A-FB45-50ED-DFD1EEF8D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69" y="1738381"/>
            <a:ext cx="4913579" cy="347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Hình ảnh 1">
            <a:extLst>
              <a:ext uri="{FF2B5EF4-FFF2-40B4-BE49-F238E27FC236}">
                <a16:creationId xmlns:a16="http://schemas.microsoft.com/office/drawing/2014/main" id="{454401E1-EB6D-E476-8671-AF580BA65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598" y="1738381"/>
            <a:ext cx="5031209" cy="347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87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52833-4FD0-84F1-29C1-6B48D06B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33EDA2A9-F54C-E561-F969-7ED913418CCC}"/>
              </a:ext>
            </a:extLst>
          </p:cNvPr>
          <p:cNvSpPr/>
          <p:nvPr/>
        </p:nvSpPr>
        <p:spPr>
          <a:xfrm>
            <a:off x="765826" y="885217"/>
            <a:ext cx="798538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Xuất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bản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phần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mềm</a:t>
            </a:r>
            <a:endParaRPr lang="vi-VN" altLang="vi-VN" sz="3400" b="1" i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2" name="圆角矩形 2">
            <a:extLst>
              <a:ext uri="{FF2B5EF4-FFF2-40B4-BE49-F238E27FC236}">
                <a16:creationId xmlns:a16="http://schemas.microsoft.com/office/drawing/2014/main" id="{0AB0F28C-84FF-D55F-0241-D166B282AC1D}"/>
              </a:ext>
            </a:extLst>
          </p:cNvPr>
          <p:cNvSpPr/>
          <p:nvPr/>
        </p:nvSpPr>
        <p:spPr>
          <a:xfrm>
            <a:off x="365959" y="5532908"/>
            <a:ext cx="5337597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Hình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ảnh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giao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diện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quản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lý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chức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vụ</a:t>
            </a:r>
            <a:endParaRPr lang="vi-VN" altLang="vi-VN" b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sp>
        <p:nvSpPr>
          <p:cNvPr id="4" name="圆角矩形 2">
            <a:extLst>
              <a:ext uri="{FF2B5EF4-FFF2-40B4-BE49-F238E27FC236}">
                <a16:creationId xmlns:a16="http://schemas.microsoft.com/office/drawing/2014/main" id="{C5379820-2117-216D-C688-8B1BED9AF4F4}"/>
              </a:ext>
            </a:extLst>
          </p:cNvPr>
          <p:cNvSpPr/>
          <p:nvPr/>
        </p:nvSpPr>
        <p:spPr>
          <a:xfrm>
            <a:off x="6096000" y="5532908"/>
            <a:ext cx="585225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Hình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ảnh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giao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diện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quản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lý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tài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khoản</a:t>
            </a:r>
            <a:endParaRPr lang="vi-VN" altLang="vi-VN" b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pic>
        <p:nvPicPr>
          <p:cNvPr id="2050" name="Hình ảnh 1">
            <a:extLst>
              <a:ext uri="{FF2B5EF4-FFF2-40B4-BE49-F238E27FC236}">
                <a16:creationId xmlns:a16="http://schemas.microsoft.com/office/drawing/2014/main" id="{01DE7AED-1BFF-9892-0773-6420A40A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41" y="2054781"/>
            <a:ext cx="5065850" cy="308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Hình ảnh 1">
            <a:extLst>
              <a:ext uri="{FF2B5EF4-FFF2-40B4-BE49-F238E27FC236}">
                <a16:creationId xmlns:a16="http://schemas.microsoft.com/office/drawing/2014/main" id="{69A08845-D0CB-D0AF-6612-D4053B335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16927"/>
            <a:ext cx="5169971" cy="3120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65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146916" y="782744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sz="37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Yêu</a:t>
            </a:r>
            <a:r>
              <a:rPr lang="en-US" altLang="vi-VN" sz="3700" b="1" i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7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cầu</a:t>
            </a:r>
            <a:r>
              <a:rPr lang="en-US" altLang="vi-VN" sz="3700" b="1" i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7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sử</a:t>
            </a:r>
            <a:r>
              <a:rPr lang="en-US" altLang="vi-VN" sz="3700" b="1" i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7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dụng</a:t>
            </a:r>
            <a:endParaRPr lang="vi-VN" altLang="vi-VN" sz="3700" b="1" i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8000B-0BE5-65AB-05FC-7682893B880C}"/>
              </a:ext>
            </a:extLst>
          </p:cNvPr>
          <p:cNvSpPr txBox="1"/>
          <p:nvPr/>
        </p:nvSpPr>
        <p:spPr>
          <a:xfrm>
            <a:off x="233517" y="1745073"/>
            <a:ext cx="8084574" cy="4227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Mục</a:t>
            </a: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tiêu</a:t>
            </a: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endParaRPr lang="en-US" sz="2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"/>
            </a:pP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ưu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hóa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sự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Giúp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giảm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thiểu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sức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marR="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"/>
            </a:pP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Cải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thiện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quyết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Cung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hỗ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quyết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sự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marR="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"/>
            </a:pP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Tăng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cường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bảo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tin: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Bảo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vệ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b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04" y="2148838"/>
            <a:ext cx="3585756" cy="210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6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DFD32-8F14-680F-0D05-29DF45C8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0AFC97B4-6372-F151-EDD4-684F9EDC13A6}"/>
              </a:ext>
            </a:extLst>
          </p:cNvPr>
          <p:cNvSpPr/>
          <p:nvPr/>
        </p:nvSpPr>
        <p:spPr>
          <a:xfrm>
            <a:off x="765826" y="885217"/>
            <a:ext cx="798538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Xuất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bản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phần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mềm</a:t>
            </a:r>
            <a:endParaRPr lang="vi-VN" altLang="vi-VN" sz="3400" b="1" i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2" name="圆角矩形 2">
            <a:extLst>
              <a:ext uri="{FF2B5EF4-FFF2-40B4-BE49-F238E27FC236}">
                <a16:creationId xmlns:a16="http://schemas.microsoft.com/office/drawing/2014/main" id="{AE882DE4-8F77-F590-7C2B-CB901BB3174F}"/>
              </a:ext>
            </a:extLst>
          </p:cNvPr>
          <p:cNvSpPr/>
          <p:nvPr/>
        </p:nvSpPr>
        <p:spPr>
          <a:xfrm>
            <a:off x="365959" y="5532908"/>
            <a:ext cx="5337597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Hình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ảnh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giao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diện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quản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lý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thông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báo</a:t>
            </a:r>
            <a:endParaRPr lang="vi-VN" altLang="vi-VN" b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sp>
        <p:nvSpPr>
          <p:cNvPr id="4" name="圆角矩形 2">
            <a:extLst>
              <a:ext uri="{FF2B5EF4-FFF2-40B4-BE49-F238E27FC236}">
                <a16:creationId xmlns:a16="http://schemas.microsoft.com/office/drawing/2014/main" id="{0B0129DE-C52E-33B2-0FDC-235F73A0CFA3}"/>
              </a:ext>
            </a:extLst>
          </p:cNvPr>
          <p:cNvSpPr/>
          <p:nvPr/>
        </p:nvSpPr>
        <p:spPr>
          <a:xfrm>
            <a:off x="6488446" y="5146689"/>
            <a:ext cx="585225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Hình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ảnh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giao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diệnquên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mật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khẩu</a:t>
            </a:r>
            <a:endParaRPr lang="vi-VN" altLang="vi-VN" b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pic>
        <p:nvPicPr>
          <p:cNvPr id="5" name="Hình ảnh 1">
            <a:extLst>
              <a:ext uri="{FF2B5EF4-FFF2-40B4-BE49-F238E27FC236}">
                <a16:creationId xmlns:a16="http://schemas.microsoft.com/office/drawing/2014/main" id="{12880EAD-3D64-54A7-D144-E85ECA2E3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68" y="2009075"/>
            <a:ext cx="5034978" cy="295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Hình ảnh 1">
            <a:extLst>
              <a:ext uri="{FF2B5EF4-FFF2-40B4-BE49-F238E27FC236}">
                <a16:creationId xmlns:a16="http://schemas.microsoft.com/office/drawing/2014/main" id="{80A27C05-3B41-C57D-EE01-1A0D5E31F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390" y="2176704"/>
            <a:ext cx="5407641" cy="2504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9742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B9EDC-EEE6-026A-74D0-C75B10855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C5067421-9B0A-1CE2-4492-311EFA73AF6D}"/>
              </a:ext>
            </a:extLst>
          </p:cNvPr>
          <p:cNvSpPr/>
          <p:nvPr/>
        </p:nvSpPr>
        <p:spPr>
          <a:xfrm>
            <a:off x="765826" y="885217"/>
            <a:ext cx="798538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Xuất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bản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phần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mềm</a:t>
            </a:r>
            <a:endParaRPr lang="vi-VN" altLang="vi-VN" sz="3400" b="1" i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2" name="圆角矩形 2">
            <a:extLst>
              <a:ext uri="{FF2B5EF4-FFF2-40B4-BE49-F238E27FC236}">
                <a16:creationId xmlns:a16="http://schemas.microsoft.com/office/drawing/2014/main" id="{9C60594B-B3D0-AEF7-018A-3E5370D47C6D}"/>
              </a:ext>
            </a:extLst>
          </p:cNvPr>
          <p:cNvSpPr/>
          <p:nvPr/>
        </p:nvSpPr>
        <p:spPr>
          <a:xfrm>
            <a:off x="-14841" y="4938438"/>
            <a:ext cx="5993282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Hình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ảnh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giao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diện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điểm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danh_chấm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công</a:t>
            </a:r>
            <a:endParaRPr lang="vi-VN" altLang="vi-VN" b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sp>
        <p:nvSpPr>
          <p:cNvPr id="4" name="圆角矩形 2">
            <a:extLst>
              <a:ext uri="{FF2B5EF4-FFF2-40B4-BE49-F238E27FC236}">
                <a16:creationId xmlns:a16="http://schemas.microsoft.com/office/drawing/2014/main" id="{591395E6-56D3-6AE3-0BB5-9FB19DEFCA88}"/>
              </a:ext>
            </a:extLst>
          </p:cNvPr>
          <p:cNvSpPr/>
          <p:nvPr/>
        </p:nvSpPr>
        <p:spPr>
          <a:xfrm>
            <a:off x="6832979" y="5400323"/>
            <a:ext cx="585225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Hình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ảnh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giao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diện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xuất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file</a:t>
            </a:r>
            <a:endParaRPr lang="vi-VN" altLang="vi-VN" b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pic>
        <p:nvPicPr>
          <p:cNvPr id="5" name="Hình ảnh 1">
            <a:extLst>
              <a:ext uri="{FF2B5EF4-FFF2-40B4-BE49-F238E27FC236}">
                <a16:creationId xmlns:a16="http://schemas.microsoft.com/office/drawing/2014/main" id="{D58A7C88-87A0-449D-99CD-30149B9115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7" y="1979445"/>
            <a:ext cx="5462947" cy="289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Hình ảnh 1">
            <a:extLst>
              <a:ext uri="{FF2B5EF4-FFF2-40B4-BE49-F238E27FC236}">
                <a16:creationId xmlns:a16="http://schemas.microsoft.com/office/drawing/2014/main" id="{37EA0FAD-C272-9F6C-448E-8E94BCE2D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93" y="1852809"/>
            <a:ext cx="5462947" cy="34718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3531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D5A54-EC9B-38B3-0949-41D2FB4EB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D98AC608-7C96-F991-8F6B-770964ABA572}"/>
              </a:ext>
            </a:extLst>
          </p:cNvPr>
          <p:cNvSpPr/>
          <p:nvPr/>
        </p:nvSpPr>
        <p:spPr>
          <a:xfrm>
            <a:off x="765826" y="885217"/>
            <a:ext cx="798538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Xuất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bản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phần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mềm</a:t>
            </a:r>
            <a:endParaRPr lang="vi-VN" altLang="vi-VN" sz="3400" b="1" i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2" name="圆角矩形 2">
            <a:extLst>
              <a:ext uri="{FF2B5EF4-FFF2-40B4-BE49-F238E27FC236}">
                <a16:creationId xmlns:a16="http://schemas.microsoft.com/office/drawing/2014/main" id="{14CA4C11-69E7-19C1-ED30-5FBE6A8C3389}"/>
              </a:ext>
            </a:extLst>
          </p:cNvPr>
          <p:cNvSpPr/>
          <p:nvPr/>
        </p:nvSpPr>
        <p:spPr>
          <a:xfrm>
            <a:off x="365959" y="5532908"/>
            <a:ext cx="5337597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Hình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ảnh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giao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diện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của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trưởng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phòng</a:t>
            </a:r>
            <a:endParaRPr lang="vi-VN" altLang="vi-VN" b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sp>
        <p:nvSpPr>
          <p:cNvPr id="4" name="圆角矩形 2">
            <a:extLst>
              <a:ext uri="{FF2B5EF4-FFF2-40B4-BE49-F238E27FC236}">
                <a16:creationId xmlns:a16="http://schemas.microsoft.com/office/drawing/2014/main" id="{A4CF836E-28DD-A6CB-14B2-7443EB77383F}"/>
              </a:ext>
            </a:extLst>
          </p:cNvPr>
          <p:cNvSpPr/>
          <p:nvPr/>
        </p:nvSpPr>
        <p:spPr>
          <a:xfrm>
            <a:off x="6096000" y="5532908"/>
            <a:ext cx="585225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Hình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ảnh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giao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diện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của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nhân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viên</a:t>
            </a:r>
            <a:endParaRPr lang="vi-VN" altLang="vi-VN" b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pic>
        <p:nvPicPr>
          <p:cNvPr id="5" name="Hình ảnh 171">
            <a:extLst>
              <a:ext uri="{FF2B5EF4-FFF2-40B4-BE49-F238E27FC236}">
                <a16:creationId xmlns:a16="http://schemas.microsoft.com/office/drawing/2014/main" id="{B3EFEE46-B1A6-DFFE-1E4E-34EA5E5F2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9" y="1748593"/>
            <a:ext cx="4781095" cy="3784315"/>
          </a:xfrm>
          <a:prstGeom prst="rect">
            <a:avLst/>
          </a:prstGeom>
        </p:spPr>
      </p:pic>
      <p:pic>
        <p:nvPicPr>
          <p:cNvPr id="6" name="Hình ảnh 174">
            <a:extLst>
              <a:ext uri="{FF2B5EF4-FFF2-40B4-BE49-F238E27FC236}">
                <a16:creationId xmlns:a16="http://schemas.microsoft.com/office/drawing/2014/main" id="{BB2C00FD-7F3B-42D3-4A4D-64D4A8320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412" y="2120561"/>
            <a:ext cx="5337597" cy="261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41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29326" y="2929210"/>
            <a:ext cx="1317049" cy="713150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3200" b="1" spc="30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5</a:t>
            </a:r>
            <a:endParaRPr lang="en-US" altLang="zh-CN" sz="3200" b="1" spc="30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529326" y="3825240"/>
            <a:ext cx="7146737" cy="713150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r>
              <a:rPr lang="en-US" altLang="vi-VN" sz="3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Noto Sans CJK Regular" panose="020B0500000000000000" pitchFamily="34" charset="-122"/>
              </a:rPr>
              <a:t>Tổng kết</a:t>
            </a:r>
            <a:endParaRPr lang="vi-VN" altLang="vi-VN" sz="3200" b="1" spc="30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200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26824" y="837335"/>
            <a:ext cx="697917" cy="550729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b="1" spc="30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5</a:t>
            </a:r>
            <a:endParaRPr lang="en-US" altLang="zh-CN" sz="2400" b="1" spc="30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419872" y="837335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r>
              <a:rPr lang="en-US" altLang="vi-VN" sz="2300" b="1" spc="30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Tổng kết</a:t>
            </a:r>
            <a:endParaRPr lang="vi-VN" altLang="vi-VN" sz="2300" b="1" spc="30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8ACC29-FBC8-2775-56FA-3058DA4B94B0}"/>
              </a:ext>
            </a:extLst>
          </p:cNvPr>
          <p:cNvSpPr txBox="1"/>
          <p:nvPr/>
        </p:nvSpPr>
        <p:spPr>
          <a:xfrm>
            <a:off x="526823" y="1699231"/>
            <a:ext cx="100501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</a:t>
            </a:r>
            <a:r>
              <a:rPr lang="vi-VN" b="1" dirty="0">
                <a:solidFill>
                  <a:schemeClr val="bg1"/>
                </a:solidFill>
              </a:rPr>
              <a:t>Tính khả thi:</a:t>
            </a:r>
            <a:endParaRPr lang="vi-VN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vi-VN" b="1" dirty="0">
                <a:solidFill>
                  <a:schemeClr val="bg1"/>
                </a:solidFill>
              </a:rPr>
              <a:t>Nhu cầu thực tiễn:</a:t>
            </a:r>
            <a:r>
              <a:rPr lang="vi-VN" dirty="0">
                <a:solidFill>
                  <a:schemeClr val="bg1"/>
                </a:solidFill>
              </a:rPr>
              <a:t> Ngày càng cần thiết trong doanh nghiệp để quản lý nhân sự hiệu quả.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vi-VN" b="1" dirty="0">
                <a:solidFill>
                  <a:schemeClr val="bg1"/>
                </a:solidFill>
              </a:rPr>
              <a:t>Công nghệ phát triển:</a:t>
            </a:r>
            <a:r>
              <a:rPr lang="vi-VN" dirty="0">
                <a:solidFill>
                  <a:schemeClr val="bg1"/>
                </a:solidFill>
              </a:rPr>
              <a:t> Công nghệ thông tin hỗ trợ xây dựng và triển khai hệ thống dễ dàng hơn.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vi-VN" b="1" dirty="0">
                <a:solidFill>
                  <a:schemeClr val="bg1"/>
                </a:solidFill>
              </a:rPr>
              <a:t>Nguồn lực có sẵn:</a:t>
            </a:r>
            <a:r>
              <a:rPr lang="vi-VN" dirty="0">
                <a:solidFill>
                  <a:schemeClr val="bg1"/>
                </a:solidFill>
              </a:rPr>
              <a:t> Đội ngũ lập trình và quản lý dự án có sẵn trong tổ chức.</a:t>
            </a:r>
          </a:p>
          <a:p>
            <a:r>
              <a:rPr lang="vi-VN" b="1" dirty="0">
                <a:solidFill>
                  <a:schemeClr val="bg1"/>
                </a:solidFill>
              </a:rPr>
              <a:t>2. Thuận lợi:</a:t>
            </a:r>
            <a:endParaRPr lang="vi-VN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vi-VN" b="1" dirty="0">
                <a:solidFill>
                  <a:schemeClr val="bg1"/>
                </a:solidFill>
              </a:rPr>
              <a:t>Thị trường tiềm năng:</a:t>
            </a:r>
            <a:r>
              <a:rPr lang="vi-VN" dirty="0">
                <a:solidFill>
                  <a:schemeClr val="bg1"/>
                </a:solidFill>
              </a:rPr>
              <a:t> Tăng nhu cầu phần mềm quản lý nhân sự, đặc biệt cho doanh nghiệp vừa và nhỏ.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vi-VN" b="1" dirty="0">
                <a:solidFill>
                  <a:schemeClr val="bg1"/>
                </a:solidFill>
              </a:rPr>
              <a:t>Hỗ trợ từ công nghệ:</a:t>
            </a:r>
            <a:r>
              <a:rPr lang="vi-VN" dirty="0">
                <a:solidFill>
                  <a:schemeClr val="bg1"/>
                </a:solidFill>
              </a:rPr>
              <a:t> Các công cụ như C# và SQL Server đơn giản hóa phát triển.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vi-VN" b="1" dirty="0">
                <a:solidFill>
                  <a:schemeClr val="bg1"/>
                </a:solidFill>
              </a:rPr>
              <a:t>Khả năng tích hợp:</a:t>
            </a:r>
            <a:r>
              <a:rPr lang="vi-VN" dirty="0">
                <a:solidFill>
                  <a:schemeClr val="bg1"/>
                </a:solidFill>
              </a:rPr>
              <a:t> Dễ dàng tích hợp với hệ thống hiện có.</a:t>
            </a:r>
          </a:p>
          <a:p>
            <a:r>
              <a:rPr lang="vi-VN" b="1" dirty="0">
                <a:solidFill>
                  <a:schemeClr val="bg1"/>
                </a:solidFill>
              </a:rPr>
              <a:t>3. Khó khăn:</a:t>
            </a:r>
            <a:endParaRPr lang="vi-VN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vi-VN" b="1" dirty="0">
                <a:solidFill>
                  <a:schemeClr val="bg1"/>
                </a:solidFill>
              </a:rPr>
              <a:t>Chi phí đầu tư:</a:t>
            </a:r>
            <a:r>
              <a:rPr lang="vi-VN" dirty="0">
                <a:solidFill>
                  <a:schemeClr val="bg1"/>
                </a:solidFill>
              </a:rPr>
              <a:t> Chi phí phát triển và triển khai cao, nhất là với doanh nghiệp nhỏ.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vi-VN" b="1" dirty="0">
                <a:solidFill>
                  <a:schemeClr val="bg1"/>
                </a:solidFill>
              </a:rPr>
              <a:t>Khó khăn thu thập dữ liệu:</a:t>
            </a:r>
            <a:r>
              <a:rPr lang="vi-VN" dirty="0">
                <a:solidFill>
                  <a:schemeClr val="bg1"/>
                </a:solidFill>
              </a:rPr>
              <a:t> Khó khăn trong chuẩn hóa dữ liệu từ nhiều nguồn.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vi-VN" b="1" dirty="0">
                <a:solidFill>
                  <a:schemeClr val="bg1"/>
                </a:solidFill>
              </a:rPr>
              <a:t>Đào tạo nhân viên:</a:t>
            </a:r>
            <a:r>
              <a:rPr lang="vi-VN" dirty="0">
                <a:solidFill>
                  <a:schemeClr val="bg1"/>
                </a:solidFill>
              </a:rPr>
              <a:t> Cần thời gian và nguồn lực để đào tạo, gây trở ngại trong giai đoạn chuyển giao.</a:t>
            </a:r>
          </a:p>
        </p:txBody>
      </p:sp>
    </p:spTree>
    <p:extLst>
      <p:ext uri="{BB962C8B-B14F-4D97-AF65-F5344CB8AC3E}">
        <p14:creationId xmlns:p14="http://schemas.microsoft.com/office/powerpoint/2010/main" val="23998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B3BCE4F-09EF-4881-A3A1-8D1950E6099A}"/>
              </a:ext>
            </a:extLst>
          </p:cNvPr>
          <p:cNvSpPr/>
          <p:nvPr/>
        </p:nvSpPr>
        <p:spPr>
          <a:xfrm>
            <a:off x="1340081" y="3522066"/>
            <a:ext cx="5302729" cy="1385316"/>
          </a:xfrm>
          <a:prstGeom prst="rect">
            <a:avLst/>
          </a:prstGeom>
          <a:ln>
            <a:noFill/>
          </a:ln>
        </p:spPr>
        <p:txBody>
          <a:bodyPr wrap="none">
            <a:normAutofit/>
          </a:bodyPr>
          <a:lstStyle/>
          <a:p>
            <a:pPr algn="ctr"/>
            <a:r>
              <a:rPr lang="en-US" altLang="zh-CN" sz="34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Bài</a:t>
            </a:r>
            <a:r>
              <a:rPr lang="en-US" altLang="zh-CN" sz="3400" b="1" i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zh-CN" sz="34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thuyết</a:t>
            </a:r>
            <a:r>
              <a:rPr lang="en-US" altLang="zh-CN" sz="3400" b="1" i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zh-CN" sz="34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trình</a:t>
            </a:r>
            <a:r>
              <a:rPr lang="en-US" altLang="zh-CN" sz="3400" b="1" i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zh-CN" sz="34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của</a:t>
            </a:r>
            <a:r>
              <a:rPr lang="en-US" altLang="zh-CN" sz="3400" b="1" i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</a:p>
          <a:p>
            <a:pPr algn="ctr"/>
            <a:r>
              <a:rPr lang="en-US" altLang="zh-CN" sz="34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nhóm</a:t>
            </a:r>
            <a:r>
              <a:rPr lang="en-US" altLang="zh-CN" sz="3400" b="1" i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 9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618396" y="3375482"/>
            <a:ext cx="6229134" cy="0"/>
          </a:xfrm>
          <a:prstGeom prst="line">
            <a:avLst/>
          </a:prstGeom>
          <a:ln w="19050">
            <a:solidFill>
              <a:srgbClr val="F8C0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034932" y="2650381"/>
            <a:ext cx="3396062" cy="159678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vi-VN" altLang="vi-VN" sz="3600" b="1" i="1" spc="6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Cảm ơn</a:t>
            </a:r>
            <a:r>
              <a:rPr lang="en-US" altLang="vi-VN" sz="3600" b="1" i="1" spc="6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600" b="1" i="1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thầy</a:t>
            </a:r>
            <a:r>
              <a:rPr lang="en-US" altLang="vi-VN" sz="3600" b="1" i="1" spc="6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600" b="1" i="1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cô</a:t>
            </a:r>
            <a:r>
              <a:rPr lang="en-US" altLang="vi-VN" sz="3600" b="1" i="1" spc="6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600" b="1" i="1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đã</a:t>
            </a:r>
            <a:r>
              <a:rPr lang="en-US" altLang="vi-VN" sz="3600" b="1" i="1" spc="6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600" b="1" i="1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xem</a:t>
            </a:r>
            <a:r>
              <a:rPr lang="en-US" altLang="vi-VN" sz="3600" b="1" i="1" spc="6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228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15938" y="843389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endParaRPr lang="zh-CN" altLang="en-US" sz="2800" b="1" spc="300">
              <a:solidFill>
                <a:schemeClr val="bg1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529326" y="2929210"/>
            <a:ext cx="1317049" cy="713150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vi-VN" altLang="vi-VN" sz="3200" b="1" spc="30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02</a:t>
            </a:r>
            <a:endParaRPr lang="en-US" altLang="zh-CN" sz="3200" b="1" spc="30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529326" y="3825240"/>
            <a:ext cx="7146737" cy="713150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r>
              <a:rPr lang="en-US" altLang="vi-VN" sz="32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Khảo</a:t>
            </a:r>
            <a:r>
              <a:rPr lang="en-US" altLang="vi-VN" sz="32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sát</a:t>
            </a:r>
            <a:r>
              <a:rPr lang="en-US" altLang="vi-VN" sz="32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hệ</a:t>
            </a:r>
            <a:r>
              <a:rPr lang="en-US" altLang="vi-VN" sz="32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thống</a:t>
            </a:r>
            <a:endParaRPr lang="vi-VN" altLang="vi-VN" sz="3200" b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97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757718" y="789425"/>
            <a:ext cx="762580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sz="37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Khảo</a:t>
            </a:r>
            <a:r>
              <a:rPr lang="en-US" altLang="vi-VN" sz="3700" b="1" i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7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sát</a:t>
            </a:r>
            <a:r>
              <a:rPr lang="en-US" altLang="vi-VN" sz="3700" b="1" i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7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hệ</a:t>
            </a:r>
            <a:r>
              <a:rPr lang="en-US" altLang="vi-VN" sz="3700" b="1" i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7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thống</a:t>
            </a:r>
            <a:endParaRPr lang="en-US" altLang="vi-VN" sz="3700" b="1" i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sp>
        <p:nvSpPr>
          <p:cNvPr id="692" name="Google Shape;692;p42"/>
          <p:cNvSpPr txBox="1">
            <a:spLocks/>
          </p:cNvSpPr>
          <p:nvPr/>
        </p:nvSpPr>
        <p:spPr>
          <a:xfrm>
            <a:off x="448860" y="2107509"/>
            <a:ext cx="7507785" cy="39610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000" b="1" dirty="0">
                <a:solidFill>
                  <a:schemeClr val="bg1"/>
                </a:solidFill>
              </a:rPr>
              <a:t>Đối tượng khảo sát:</a:t>
            </a:r>
          </a:p>
          <a:p>
            <a:pPr lvl="1"/>
            <a:r>
              <a:rPr lang="vi-VN" sz="2000" b="1" dirty="0">
                <a:solidFill>
                  <a:schemeClr val="bg1"/>
                </a:solidFill>
                <a:latin typeface="+mj-lt"/>
              </a:rPr>
              <a:t>Quản trị viên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: Quản lý thông tin nhân viên và hoạt động liên quan.</a:t>
            </a:r>
          </a:p>
          <a:p>
            <a:pPr lvl="1"/>
            <a:r>
              <a:rPr lang="vi-VN" sz="2000" b="1" dirty="0">
                <a:solidFill>
                  <a:schemeClr val="bg1"/>
                </a:solidFill>
                <a:latin typeface="+mj-lt"/>
              </a:rPr>
              <a:t>Nhân viên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: Sử dụng hệ thống cho các công việc hàng ngày.</a:t>
            </a:r>
          </a:p>
          <a:p>
            <a:pPr lvl="1"/>
            <a:r>
              <a:rPr lang="vi-VN" sz="2000" b="1" dirty="0">
                <a:solidFill>
                  <a:schemeClr val="bg1"/>
                </a:solidFill>
                <a:latin typeface="+mj-lt"/>
              </a:rPr>
              <a:t>Trưởng phòng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: Giám sát và theo dõi hiệu suất của phòng ban.</a:t>
            </a:r>
          </a:p>
          <a:p>
            <a:r>
              <a:rPr lang="vi-VN" sz="2000" b="1" dirty="0">
                <a:solidFill>
                  <a:schemeClr val="bg1"/>
                </a:solidFill>
              </a:rPr>
              <a:t>Phương pháp khảo sát</a:t>
            </a:r>
            <a:r>
              <a:rPr lang="vi-VN" sz="2000" dirty="0">
                <a:solidFill>
                  <a:schemeClr val="bg1"/>
                </a:solidFill>
              </a:rPr>
              <a:t>: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Tham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internet.</a:t>
            </a:r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sz="2000" dirty="0">
                <a:solidFill>
                  <a:schemeClr val="bg1"/>
                </a:solidFill>
                <a:latin typeface="+mj-lt"/>
              </a:rPr>
              <a:t>Phỏng vấn, bảng hỏi, và quan sát quy trình làm việc.</a:t>
            </a:r>
          </a:p>
          <a:p>
            <a:r>
              <a:rPr lang="vi-VN" sz="2000" b="1" dirty="0">
                <a:solidFill>
                  <a:schemeClr val="bg1"/>
                </a:solidFill>
              </a:rPr>
              <a:t>Kết quả khảo sát</a:t>
            </a:r>
            <a:r>
              <a:rPr lang="vi-VN" sz="20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vi-VN" sz="2000" dirty="0">
                <a:solidFill>
                  <a:schemeClr val="bg1"/>
                </a:solidFill>
                <a:latin typeface="+mj-lt"/>
              </a:rPr>
              <a:t>Xác định chức năng cần thiết: quản lý thông tin, chấm công, tính lương.</a:t>
            </a:r>
          </a:p>
          <a:p>
            <a:pPr lvl="1"/>
            <a:r>
              <a:rPr lang="vi-VN" sz="2000" dirty="0">
                <a:solidFill>
                  <a:schemeClr val="bg1"/>
                </a:solidFill>
                <a:latin typeface="+mj-lt"/>
              </a:rPr>
              <a:t>Nhận diện vấn đề hiện tại: khó khăn trong quản lý thông tin và tính lương.</a:t>
            </a:r>
          </a:p>
          <a:p>
            <a:pPr lvl="1"/>
            <a:r>
              <a:rPr lang="vi-VN" sz="2000" dirty="0">
                <a:solidFill>
                  <a:schemeClr val="bg1"/>
                </a:solidFill>
                <a:latin typeface="+mj-lt"/>
              </a:rPr>
              <a:t>Đề xuất cải tiến: giao diện thân thiện, tự động hóa quy trình.</a:t>
            </a:r>
          </a:p>
          <a:p>
            <a:pPr>
              <a:lnSpc>
                <a:spcPct val="150000"/>
              </a:lnSpc>
            </a:pPr>
            <a:br>
              <a:rPr lang="vi-VN" sz="2000" dirty="0">
                <a:solidFill>
                  <a:schemeClr val="bg1"/>
                </a:solidFill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vi-VN" sz="2000" dirty="0">
              <a:solidFill>
                <a:schemeClr val="bg1"/>
              </a:solidFill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569" y="1784517"/>
            <a:ext cx="4255878" cy="32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7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2831</Words>
  <Application>Microsoft Office PowerPoint</Application>
  <PresentationFormat>Widescreen</PresentationFormat>
  <Paragraphs>317</Paragraphs>
  <Slides>75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Noto Sans</vt:lpstr>
      <vt:lpstr>Noto Sans CJK Regular</vt:lpstr>
      <vt:lpstr>Symbol</vt:lpstr>
      <vt:lpstr>Times New Roman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hoàng trần</cp:lastModifiedBy>
  <cp:revision>48</cp:revision>
  <dcterms:created xsi:type="dcterms:W3CDTF">2021-01-19T01:09:46Z</dcterms:created>
  <dcterms:modified xsi:type="dcterms:W3CDTF">2024-12-20T16:25:51Z</dcterms:modified>
</cp:coreProperties>
</file>